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5143500" cx="9144000"/>
  <p:notesSz cx="6858000" cy="9144000"/>
  <p:embeddedFontLst>
    <p:embeddedFont>
      <p:font typeface="Fredoka"/>
      <p:regular r:id="rId22"/>
      <p:bold r:id="rId23"/>
    </p:embeddedFont>
    <p:embeddedFont>
      <p:font typeface="Work Sans Medium"/>
      <p:regular r:id="rId24"/>
      <p:bold r:id="rId25"/>
      <p:italic r:id="rId26"/>
      <p:boldItalic r:id="rId27"/>
    </p:embeddedFont>
    <p:embeddedFont>
      <p:font typeface="Work Sans"/>
      <p:regular r:id="rId28"/>
      <p:bold r:id="rId29"/>
      <p:italic r:id="rId30"/>
      <p:boldItalic r:id="rId31"/>
    </p:embeddedFont>
    <p:embeddedFont>
      <p:font typeface="Work Sans SemiBold"/>
      <p:regular r:id="rId32"/>
      <p:bold r:id="rId33"/>
      <p:italic r:id="rId34"/>
      <p:boldItalic r:id="rId35"/>
    </p:embeddedFont>
    <p:embeddedFont>
      <p:font typeface="Space Grotesk Medium"/>
      <p:regular r:id="rId36"/>
      <p:bold r:id="rId37"/>
    </p:embeddedFont>
    <p:embeddedFont>
      <p:font typeface="Space Grotesk"/>
      <p:bold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WorkSans-boldItalic.fntdata"/><Relationship Id="rId30" Type="http://schemas.openxmlformats.org/officeDocument/2006/relationships/font" Target="fonts/WorkSans-italic.fntdata"/><Relationship Id="rId33" Type="http://schemas.openxmlformats.org/officeDocument/2006/relationships/font" Target="fonts/WorkSansSemiBold-bold.fntdata"/><Relationship Id="rId32" Type="http://schemas.openxmlformats.org/officeDocument/2006/relationships/font" Target="fonts/WorkSansSemiBold-regular.fntdata"/><Relationship Id="rId35" Type="http://schemas.openxmlformats.org/officeDocument/2006/relationships/font" Target="fonts/WorkSansSemiBold-boldItalic.fntdata"/><Relationship Id="rId34" Type="http://schemas.openxmlformats.org/officeDocument/2006/relationships/font" Target="fonts/WorkSansSemiBold-italic.fntdata"/><Relationship Id="rId37" Type="http://schemas.openxmlformats.org/officeDocument/2006/relationships/font" Target="fonts/SpaceGroteskMedium-bold.fntdata"/><Relationship Id="rId36" Type="http://schemas.openxmlformats.org/officeDocument/2006/relationships/font" Target="fonts/SpaceGroteskMedium-regular.fntdata"/><Relationship Id="rId38" Type="http://schemas.openxmlformats.org/officeDocument/2006/relationships/font" Target="fonts/SpaceGrotesk-bold.fntdata"/><Relationship Id="rId20" Type="http://schemas.openxmlformats.org/officeDocument/2006/relationships/slide" Target="slides/slide16.xml"/><Relationship Id="rId22" Type="http://schemas.openxmlformats.org/officeDocument/2006/relationships/font" Target="fonts/Fredoka-regular.fntdata"/><Relationship Id="rId21" Type="http://schemas.openxmlformats.org/officeDocument/2006/relationships/slide" Target="slides/slide17.xml"/><Relationship Id="rId24" Type="http://schemas.openxmlformats.org/officeDocument/2006/relationships/font" Target="fonts/WorkSansMedium-regular.fntdata"/><Relationship Id="rId23" Type="http://schemas.openxmlformats.org/officeDocument/2006/relationships/font" Target="fonts/Fredoka-bold.fntdata"/><Relationship Id="rId26" Type="http://schemas.openxmlformats.org/officeDocument/2006/relationships/font" Target="fonts/WorkSansMedium-italic.fntdata"/><Relationship Id="rId25" Type="http://schemas.openxmlformats.org/officeDocument/2006/relationships/font" Target="fonts/WorkSansMedium-bold.fntdata"/><Relationship Id="rId28" Type="http://schemas.openxmlformats.org/officeDocument/2006/relationships/font" Target="fonts/WorkSans-regular.fntdata"/><Relationship Id="rId27" Type="http://schemas.openxmlformats.org/officeDocument/2006/relationships/font" Target="fonts/WorkSansMedium-boldItalic.fntdata"/><Relationship Id="rId29" Type="http://schemas.openxmlformats.org/officeDocument/2006/relationships/font" Target="fonts/WorkSans-bold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SLIDES_API87473734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SLIDES_API87473734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SLIDES_API146836351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" name="Google Shape;720;SLIDES_API146836351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SLIDES_API126621604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SLIDES_API126621604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SLIDES_API1736883529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SLIDES_API173688352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SLIDES_API70865726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SLIDES_API70865726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SLIDES_API198361066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SLIDES_API198361066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SLIDES_API70267368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SLIDES_API70267368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SLIDES_API55903993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2" name="Google Shape;762;SLIDES_API55903993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SLIDES_API182524948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SLIDES_API182524948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SLIDES_API31487833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SLIDES_API31487833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SLIDES_API110326449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SLIDES_API11032644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SLIDES_API159734173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SLIDES_API159734173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SLIDES_API47638146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" name="Google Shape;801;SLIDES_API47638146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SLIDES_API13442431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8" name="Google Shape;808;SLIDES_API13442431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SLIDES_API54351206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5" name="Google Shape;815;SLIDES_API54351206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SLIDES_API203378751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2" name="Google Shape;822;SLIDES_API203378751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SLIDES_API82924691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SLIDES_API82924691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6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000000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" name="Google Shape;11;p2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0" y="0"/>
            <a:ext cx="76200" cy="5143500"/>
          </a:xfrm>
          <a:prstGeom prst="rect">
            <a:avLst/>
          </a:prstGeom>
          <a:solidFill>
            <a:srgbClr val="0048D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 txBox="1"/>
          <p:nvPr>
            <p:ph type="title"/>
          </p:nvPr>
        </p:nvSpPr>
        <p:spPr>
          <a:xfrm>
            <a:off x="457200" y="2012747"/>
            <a:ext cx="6871800" cy="189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457200" y="4036172"/>
            <a:ext cx="5501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C7C7C7"/>
              </a:buClr>
              <a:buSzPts val="2400"/>
              <a:buNone/>
              <a:defRPr sz="2400">
                <a:solidFill>
                  <a:srgbClr val="C7C7C7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C7C7C7"/>
              </a:buClr>
              <a:buSzPts val="2400"/>
              <a:buNone/>
              <a:defRPr sz="2400">
                <a:solidFill>
                  <a:srgbClr val="C7C7C7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C7C7C7"/>
              </a:buClr>
              <a:buSzPts val="2400"/>
              <a:buNone/>
              <a:defRPr sz="2400">
                <a:solidFill>
                  <a:srgbClr val="C7C7C7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C7C7C7"/>
              </a:buClr>
              <a:buSzPts val="2400"/>
              <a:buNone/>
              <a:defRPr sz="2400">
                <a:solidFill>
                  <a:srgbClr val="C7C7C7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C7C7C7"/>
              </a:buClr>
              <a:buSzPts val="2400"/>
              <a:buNone/>
              <a:defRPr sz="2400">
                <a:solidFill>
                  <a:srgbClr val="C7C7C7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C7C7C7"/>
              </a:buClr>
              <a:buSzPts val="2400"/>
              <a:buNone/>
              <a:defRPr sz="2400">
                <a:solidFill>
                  <a:srgbClr val="C7C7C7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C7C7C7"/>
              </a:buClr>
              <a:buSzPts val="2400"/>
              <a:buNone/>
              <a:defRPr sz="2400">
                <a:solidFill>
                  <a:srgbClr val="C7C7C7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C7C7C7"/>
              </a:buClr>
              <a:buSzPts val="2400"/>
              <a:buNone/>
              <a:defRPr sz="2400">
                <a:solidFill>
                  <a:srgbClr val="C7C7C7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C7C7C7"/>
              </a:buClr>
              <a:buSzPts val="2400"/>
              <a:buNone/>
              <a:defRPr sz="2400">
                <a:solidFill>
                  <a:srgbClr val="C7C7C7"/>
                </a:solidFill>
              </a:defRPr>
            </a:lvl9pPr>
          </a:lstStyle>
          <a:p/>
        </p:txBody>
      </p:sp>
      <p:grpSp>
        <p:nvGrpSpPr>
          <p:cNvPr id="15" name="Google Shape;15;p2"/>
          <p:cNvGrpSpPr/>
          <p:nvPr/>
        </p:nvGrpSpPr>
        <p:grpSpPr>
          <a:xfrm>
            <a:off x="7329000" y="-380575"/>
            <a:ext cx="2255100" cy="2255100"/>
            <a:chOff x="5814125" y="1393900"/>
            <a:chExt cx="2255100" cy="2255100"/>
          </a:xfrm>
        </p:grpSpPr>
        <p:sp>
          <p:nvSpPr>
            <p:cNvPr id="16" name="Google Shape;16;p2"/>
            <p:cNvSpPr/>
            <p:nvPr/>
          </p:nvSpPr>
          <p:spPr>
            <a:xfrm>
              <a:off x="6844025" y="1393900"/>
              <a:ext cx="195300" cy="2255100"/>
            </a:xfrm>
            <a:prstGeom prst="rect">
              <a:avLst/>
            </a:prstGeom>
            <a:solidFill>
              <a:srgbClr val="FF3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 rot="-5400000">
              <a:off x="6844025" y="1402250"/>
              <a:ext cx="195300" cy="2255100"/>
            </a:xfrm>
            <a:prstGeom prst="rect">
              <a:avLst/>
            </a:prstGeom>
            <a:solidFill>
              <a:srgbClr val="FF3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 rot="-2700000">
              <a:off x="6843997" y="1402319"/>
              <a:ext cx="195161" cy="2254964"/>
            </a:xfrm>
            <a:prstGeom prst="rect">
              <a:avLst/>
            </a:prstGeom>
            <a:solidFill>
              <a:srgbClr val="FF3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 rot="-8100000">
              <a:off x="6849999" y="1408320"/>
              <a:ext cx="195161" cy="2254964"/>
            </a:xfrm>
            <a:prstGeom prst="rect">
              <a:avLst/>
            </a:prstGeom>
            <a:solidFill>
              <a:srgbClr val="FF3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dex 2">
  <p:cSld name="ONE_COLUMN_TEXT">
    <p:bg>
      <p:bgPr>
        <a:solidFill>
          <a:srgbClr val="FEBB0B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4357692" y="0"/>
            <a:ext cx="47862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/>
          <p:nvPr/>
        </p:nvSpPr>
        <p:spPr>
          <a:xfrm>
            <a:off x="4810129" y="790513"/>
            <a:ext cx="328500" cy="3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48D0"/>
              </a:buClr>
              <a:buSzPts val="1800"/>
              <a:buFont typeface="Space Grotesk"/>
              <a:buNone/>
            </a:pPr>
            <a:r>
              <a:rPr b="1" i="0" lang="en-GB" sz="1800" u="none" cap="none" strike="noStrike">
                <a:solidFill>
                  <a:srgbClr val="0048D0"/>
                </a:solidFill>
                <a:latin typeface="Space Grotesk"/>
                <a:ea typeface="Space Grotesk"/>
                <a:cs typeface="Space Grotesk"/>
                <a:sym typeface="Space Grotesk"/>
              </a:rPr>
              <a:t>01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"/>
          <p:cNvSpPr/>
          <p:nvPr/>
        </p:nvSpPr>
        <p:spPr>
          <a:xfrm>
            <a:off x="4791080" y="1423925"/>
            <a:ext cx="362100" cy="3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48D0"/>
              </a:buClr>
              <a:buSzPts val="1800"/>
              <a:buFont typeface="Space Grotesk"/>
              <a:buNone/>
            </a:pPr>
            <a:r>
              <a:rPr b="1" i="0" lang="en-GB" sz="1800" u="none" cap="none" strike="noStrike">
                <a:solidFill>
                  <a:srgbClr val="0048D0"/>
                </a:solidFill>
                <a:latin typeface="Space Grotesk"/>
                <a:ea typeface="Space Grotesk"/>
                <a:cs typeface="Space Grotesk"/>
                <a:sym typeface="Space Grotesk"/>
              </a:rPr>
              <a:t>02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3"/>
          <p:cNvSpPr/>
          <p:nvPr/>
        </p:nvSpPr>
        <p:spPr>
          <a:xfrm>
            <a:off x="4791080" y="2057338"/>
            <a:ext cx="366600" cy="3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48D0"/>
              </a:buClr>
              <a:buSzPts val="1800"/>
              <a:buFont typeface="Space Grotesk"/>
              <a:buNone/>
            </a:pPr>
            <a:r>
              <a:rPr b="1" i="0" lang="en-GB" sz="1800" u="none" cap="none" strike="noStrike">
                <a:solidFill>
                  <a:srgbClr val="0048D0"/>
                </a:solidFill>
                <a:latin typeface="Space Grotesk"/>
                <a:ea typeface="Space Grotesk"/>
                <a:cs typeface="Space Grotesk"/>
                <a:sym typeface="Space Grotesk"/>
              </a:rPr>
              <a:t>03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4786317" y="2690750"/>
            <a:ext cx="371400" cy="3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48D0"/>
              </a:buClr>
              <a:buSzPts val="1800"/>
              <a:buFont typeface="Space Grotesk"/>
              <a:buNone/>
            </a:pPr>
            <a:r>
              <a:rPr b="1" i="0" lang="en-GB" sz="1800" u="none" cap="none" strike="noStrike">
                <a:solidFill>
                  <a:srgbClr val="0048D0"/>
                </a:solidFill>
                <a:latin typeface="Space Grotesk"/>
                <a:ea typeface="Space Grotesk"/>
                <a:cs typeface="Space Grotesk"/>
                <a:sym typeface="Space Grotesk"/>
              </a:rPr>
              <a:t>04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4791080" y="3324163"/>
            <a:ext cx="362100" cy="3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48D0"/>
              </a:buClr>
              <a:buSzPts val="1800"/>
              <a:buFont typeface="Space Grotesk"/>
              <a:buNone/>
            </a:pPr>
            <a:r>
              <a:rPr b="1" i="0" lang="en-GB" sz="1800" u="none" cap="none" strike="noStrike">
                <a:solidFill>
                  <a:srgbClr val="0048D0"/>
                </a:solidFill>
                <a:latin typeface="Space Grotesk"/>
                <a:ea typeface="Space Grotesk"/>
                <a:cs typeface="Space Grotesk"/>
                <a:sym typeface="Space Grotesk"/>
              </a:rPr>
              <a:t>05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4791080" y="3957575"/>
            <a:ext cx="366600" cy="3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48D0"/>
              </a:buClr>
              <a:buSzPts val="1800"/>
              <a:buFont typeface="Space Grotesk"/>
              <a:buNone/>
            </a:pPr>
            <a:r>
              <a:rPr b="1" i="0" lang="en-GB" sz="1800" u="none" cap="none" strike="noStrike">
                <a:solidFill>
                  <a:srgbClr val="0048D0"/>
                </a:solidFill>
                <a:latin typeface="Space Grotesk"/>
                <a:ea typeface="Space Grotesk"/>
                <a:cs typeface="Space Grotesk"/>
                <a:sym typeface="Space Grotesk"/>
              </a:rPr>
              <a:t>06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-709613" y="3600450"/>
            <a:ext cx="2333700" cy="528600"/>
          </a:xfrm>
          <a:prstGeom prst="ellipse">
            <a:avLst/>
          </a:prstGeom>
          <a:noFill/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-709613" y="3914775"/>
            <a:ext cx="2333700" cy="528600"/>
          </a:xfrm>
          <a:prstGeom prst="ellipse">
            <a:avLst/>
          </a:prstGeom>
          <a:noFill/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3"/>
          <p:cNvSpPr/>
          <p:nvPr/>
        </p:nvSpPr>
        <p:spPr>
          <a:xfrm>
            <a:off x="-709613" y="4229100"/>
            <a:ext cx="2333700" cy="528600"/>
          </a:xfrm>
          <a:prstGeom prst="ellipse">
            <a:avLst/>
          </a:prstGeom>
          <a:noFill/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-709613" y="4543425"/>
            <a:ext cx="2333700" cy="528600"/>
          </a:xfrm>
          <a:prstGeom prst="ellipse">
            <a:avLst/>
          </a:prstGeom>
          <a:noFill/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3"/>
          <p:cNvSpPr/>
          <p:nvPr/>
        </p:nvSpPr>
        <p:spPr>
          <a:xfrm>
            <a:off x="-709613" y="4857750"/>
            <a:ext cx="2333700" cy="528600"/>
          </a:xfrm>
          <a:prstGeom prst="ellipse">
            <a:avLst/>
          </a:prstGeom>
          <a:noFill/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3"/>
          <p:cNvSpPr txBox="1"/>
          <p:nvPr>
            <p:ph type="title"/>
          </p:nvPr>
        </p:nvSpPr>
        <p:spPr>
          <a:xfrm>
            <a:off x="430150" y="830150"/>
            <a:ext cx="2642400" cy="165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35" name="Google Shape;35;p3"/>
          <p:cNvSpPr txBox="1"/>
          <p:nvPr>
            <p:ph idx="1" type="subTitle"/>
          </p:nvPr>
        </p:nvSpPr>
        <p:spPr>
          <a:xfrm>
            <a:off x="5362225" y="757350"/>
            <a:ext cx="35532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Font typeface="Space Grotesk Medium"/>
              <a:buNone/>
              <a:defRPr sz="18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6" name="Google Shape;36;p3"/>
          <p:cNvSpPr txBox="1"/>
          <p:nvPr>
            <p:ph idx="2" type="subTitle"/>
          </p:nvPr>
        </p:nvSpPr>
        <p:spPr>
          <a:xfrm>
            <a:off x="5362225" y="1387083"/>
            <a:ext cx="35532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Space Grotesk Medium"/>
              <a:buNone/>
              <a:defRPr sz="18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7" name="Google Shape;37;p3"/>
          <p:cNvSpPr txBox="1"/>
          <p:nvPr>
            <p:ph idx="3" type="subTitle"/>
          </p:nvPr>
        </p:nvSpPr>
        <p:spPr>
          <a:xfrm>
            <a:off x="5362225" y="2013735"/>
            <a:ext cx="35532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Space Grotesk Medium"/>
              <a:buNone/>
              <a:defRPr sz="18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Google Shape;38;p3"/>
          <p:cNvSpPr txBox="1"/>
          <p:nvPr>
            <p:ph idx="4" type="subTitle"/>
          </p:nvPr>
        </p:nvSpPr>
        <p:spPr>
          <a:xfrm>
            <a:off x="5362225" y="2647488"/>
            <a:ext cx="35532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Space Grotesk Medium"/>
              <a:buNone/>
              <a:defRPr sz="18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9" name="Google Shape;39;p3"/>
          <p:cNvSpPr txBox="1"/>
          <p:nvPr>
            <p:ph idx="5" type="subTitle"/>
          </p:nvPr>
        </p:nvSpPr>
        <p:spPr>
          <a:xfrm>
            <a:off x="5362225" y="3280581"/>
            <a:ext cx="35532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Space Grotesk Medium"/>
              <a:buNone/>
              <a:defRPr sz="18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6" type="subTitle"/>
          </p:nvPr>
        </p:nvSpPr>
        <p:spPr>
          <a:xfrm>
            <a:off x="5362225" y="3915624"/>
            <a:ext cx="35532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Space Grotesk Medium"/>
              <a:buNone/>
              <a:defRPr sz="18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ngle user slide - v1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"/>
          <p:cNvSpPr/>
          <p:nvPr/>
        </p:nvSpPr>
        <p:spPr>
          <a:xfrm>
            <a:off x="4862650" y="3433750"/>
            <a:ext cx="3700500" cy="10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43" name="Google Shape;43;p4"/>
          <p:cNvSpPr/>
          <p:nvPr/>
        </p:nvSpPr>
        <p:spPr>
          <a:xfrm>
            <a:off x="4862525" y="576075"/>
            <a:ext cx="3700500" cy="2923200"/>
          </a:xfrm>
          <a:prstGeom prst="rect">
            <a:avLst/>
          </a:prstGeom>
          <a:solidFill>
            <a:srgbClr val="0048D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44" name="Google Shape;44;p4"/>
          <p:cNvSpPr/>
          <p:nvPr>
            <p:ph idx="2" type="pic"/>
          </p:nvPr>
        </p:nvSpPr>
        <p:spPr>
          <a:xfrm>
            <a:off x="4772050" y="655475"/>
            <a:ext cx="3700500" cy="2843700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6" name="Google Shape;46;p4"/>
          <p:cNvSpPr/>
          <p:nvPr/>
        </p:nvSpPr>
        <p:spPr>
          <a:xfrm>
            <a:off x="0" y="0"/>
            <a:ext cx="76200" cy="5143500"/>
          </a:xfrm>
          <a:prstGeom prst="rect">
            <a:avLst/>
          </a:prstGeom>
          <a:solidFill>
            <a:srgbClr val="FEBB0B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4"/>
          <p:cNvSpPr txBox="1"/>
          <p:nvPr>
            <p:ph type="title"/>
          </p:nvPr>
        </p:nvSpPr>
        <p:spPr>
          <a:xfrm>
            <a:off x="457200" y="457200"/>
            <a:ext cx="3639600" cy="7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48" name="Google Shape;48;p4"/>
          <p:cNvSpPr txBox="1"/>
          <p:nvPr>
            <p:ph idx="1" type="body"/>
          </p:nvPr>
        </p:nvSpPr>
        <p:spPr>
          <a:xfrm>
            <a:off x="457200" y="1281050"/>
            <a:ext cx="3639600" cy="31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4"/>
          <p:cNvSpPr txBox="1"/>
          <p:nvPr>
            <p:ph idx="3" type="subTitle"/>
          </p:nvPr>
        </p:nvSpPr>
        <p:spPr>
          <a:xfrm>
            <a:off x="4962750" y="3616950"/>
            <a:ext cx="3509700" cy="25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 Medium"/>
              <a:buNone/>
              <a:defRPr sz="1800">
                <a:solidFill>
                  <a:schemeClr val="lt1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0" name="Google Shape;50;p4"/>
          <p:cNvSpPr txBox="1"/>
          <p:nvPr>
            <p:ph idx="4" type="body"/>
          </p:nvPr>
        </p:nvSpPr>
        <p:spPr>
          <a:xfrm>
            <a:off x="4962700" y="3989625"/>
            <a:ext cx="3509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pos="243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ngle user layout - v2">
  <p:cSld name="MAIN_POINT_1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3" name="Google Shape;53;p5"/>
          <p:cNvSpPr/>
          <p:nvPr/>
        </p:nvSpPr>
        <p:spPr>
          <a:xfrm>
            <a:off x="0" y="0"/>
            <a:ext cx="762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5"/>
          <p:cNvSpPr txBox="1"/>
          <p:nvPr>
            <p:ph type="title"/>
          </p:nvPr>
        </p:nvSpPr>
        <p:spPr>
          <a:xfrm>
            <a:off x="4565800" y="457200"/>
            <a:ext cx="4035300" cy="39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" type="body"/>
          </p:nvPr>
        </p:nvSpPr>
        <p:spPr>
          <a:xfrm>
            <a:off x="4565800" y="1281050"/>
            <a:ext cx="4035300" cy="31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6" name="Google Shape;56;p5"/>
          <p:cNvSpPr txBox="1"/>
          <p:nvPr>
            <p:ph idx="2" type="subTitle"/>
          </p:nvPr>
        </p:nvSpPr>
        <p:spPr>
          <a:xfrm>
            <a:off x="368500" y="4159875"/>
            <a:ext cx="3509700" cy="25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7" name="Google Shape;57;p5"/>
          <p:cNvSpPr txBox="1"/>
          <p:nvPr>
            <p:ph idx="3" type="body"/>
          </p:nvPr>
        </p:nvSpPr>
        <p:spPr>
          <a:xfrm>
            <a:off x="368450" y="4532550"/>
            <a:ext cx="3509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8" name="Google Shape;58;p5"/>
          <p:cNvSpPr/>
          <p:nvPr/>
        </p:nvSpPr>
        <p:spPr>
          <a:xfrm>
            <a:off x="649250" y="457200"/>
            <a:ext cx="3343500" cy="3346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 rot="10800000">
            <a:off x="353805" y="571500"/>
            <a:ext cx="3524400" cy="3524400"/>
          </a:xfrm>
          <a:prstGeom prst="snip1Rect">
            <a:avLst>
              <a:gd fmla="val 11085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/>
          <p:nvPr>
            <p:ph idx="4" type="pic"/>
          </p:nvPr>
        </p:nvSpPr>
        <p:spPr>
          <a:xfrm>
            <a:off x="935200" y="1152900"/>
            <a:ext cx="2361600" cy="2361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1" name="Google Shape;61;p5"/>
          <p:cNvSpPr/>
          <p:nvPr/>
        </p:nvSpPr>
        <p:spPr>
          <a:xfrm rot="10800000">
            <a:off x="352425" y="3700100"/>
            <a:ext cx="395100" cy="3951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pos="2438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ngle user layout - v3">
  <p:cSld name="CUSTOM_4">
    <p:bg>
      <p:bgPr>
        <a:solidFill>
          <a:schemeClr val="dk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6"/>
          <p:cNvSpPr txBox="1"/>
          <p:nvPr>
            <p:ph type="title"/>
          </p:nvPr>
        </p:nvSpPr>
        <p:spPr>
          <a:xfrm>
            <a:off x="471450" y="445025"/>
            <a:ext cx="8201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4" name="Google Shape;64;p6"/>
          <p:cNvSpPr/>
          <p:nvPr/>
        </p:nvSpPr>
        <p:spPr>
          <a:xfrm rot="10800000">
            <a:off x="492211" y="1163625"/>
            <a:ext cx="8194500" cy="3570300"/>
          </a:xfrm>
          <a:prstGeom prst="snip1Rect">
            <a:avLst>
              <a:gd fmla="val 8809" name="adj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5" name="Google Shape;65;p6"/>
          <p:cNvSpPr/>
          <p:nvPr>
            <p:ph idx="2" type="pic"/>
          </p:nvPr>
        </p:nvSpPr>
        <p:spPr>
          <a:xfrm>
            <a:off x="706600" y="1390950"/>
            <a:ext cx="2151000" cy="2151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6" name="Google Shape;66;p6"/>
          <p:cNvSpPr txBox="1"/>
          <p:nvPr>
            <p:ph idx="1" type="subTitle"/>
          </p:nvPr>
        </p:nvSpPr>
        <p:spPr>
          <a:xfrm>
            <a:off x="706656" y="3572275"/>
            <a:ext cx="2151000" cy="25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7" name="Google Shape;67;p6"/>
          <p:cNvSpPr txBox="1"/>
          <p:nvPr>
            <p:ph idx="3" type="body"/>
          </p:nvPr>
        </p:nvSpPr>
        <p:spPr>
          <a:xfrm>
            <a:off x="706625" y="3944950"/>
            <a:ext cx="2151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8" name="Google Shape;68;p6"/>
          <p:cNvSpPr txBox="1"/>
          <p:nvPr>
            <p:ph idx="4" type="body"/>
          </p:nvPr>
        </p:nvSpPr>
        <p:spPr>
          <a:xfrm>
            <a:off x="3419650" y="1462025"/>
            <a:ext cx="4962600" cy="299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grpSp>
        <p:nvGrpSpPr>
          <p:cNvPr id="69" name="Google Shape;69;p6"/>
          <p:cNvGrpSpPr/>
          <p:nvPr/>
        </p:nvGrpSpPr>
        <p:grpSpPr>
          <a:xfrm>
            <a:off x="8287560" y="-478945"/>
            <a:ext cx="1332313" cy="1332088"/>
            <a:chOff x="5814125" y="1393900"/>
            <a:chExt cx="2255100" cy="2255100"/>
          </a:xfrm>
        </p:grpSpPr>
        <p:sp>
          <p:nvSpPr>
            <p:cNvPr id="70" name="Google Shape;70;p6"/>
            <p:cNvSpPr/>
            <p:nvPr/>
          </p:nvSpPr>
          <p:spPr>
            <a:xfrm>
              <a:off x="6844025" y="1393900"/>
              <a:ext cx="195300" cy="2255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71" name="Google Shape;71;p6"/>
            <p:cNvSpPr/>
            <p:nvPr/>
          </p:nvSpPr>
          <p:spPr>
            <a:xfrm rot="-5400000">
              <a:off x="6844025" y="1402250"/>
              <a:ext cx="195300" cy="2255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72" name="Google Shape;72;p6"/>
            <p:cNvSpPr/>
            <p:nvPr/>
          </p:nvSpPr>
          <p:spPr>
            <a:xfrm rot="-2700000">
              <a:off x="6843997" y="1402319"/>
              <a:ext cx="195161" cy="22549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73" name="Google Shape;73;p6"/>
            <p:cNvSpPr/>
            <p:nvPr/>
          </p:nvSpPr>
          <p:spPr>
            <a:xfrm rot="-8100000">
              <a:off x="6849999" y="1408320"/>
              <a:ext cx="195161" cy="22549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s">
  <p:cSld name="SECTION_TITLE_AND_DESCRIPTION">
    <p:bg>
      <p:bgPr>
        <a:solidFill>
          <a:schemeClr val="dk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7"/>
          <p:cNvSpPr/>
          <p:nvPr>
            <p:ph idx="2" type="pic"/>
          </p:nvPr>
        </p:nvSpPr>
        <p:spPr>
          <a:xfrm>
            <a:off x="443625" y="1158100"/>
            <a:ext cx="1928100" cy="1928100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7"/>
          <p:cNvSpPr/>
          <p:nvPr>
            <p:ph idx="3" type="pic"/>
          </p:nvPr>
        </p:nvSpPr>
        <p:spPr>
          <a:xfrm>
            <a:off x="2559813" y="1157775"/>
            <a:ext cx="1928100" cy="192810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7"/>
          <p:cNvSpPr/>
          <p:nvPr>
            <p:ph idx="4" type="pic"/>
          </p:nvPr>
        </p:nvSpPr>
        <p:spPr>
          <a:xfrm>
            <a:off x="4676025" y="1157775"/>
            <a:ext cx="1928100" cy="1928100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7"/>
          <p:cNvSpPr/>
          <p:nvPr>
            <p:ph idx="5" type="pic"/>
          </p:nvPr>
        </p:nvSpPr>
        <p:spPr>
          <a:xfrm>
            <a:off x="6800900" y="1158100"/>
            <a:ext cx="1928100" cy="1928100"/>
          </a:xfrm>
          <a:prstGeom prst="rect">
            <a:avLst/>
          </a:prstGeom>
          <a:noFill/>
          <a:ln>
            <a:noFill/>
          </a:ln>
        </p:spPr>
      </p:sp>
      <p:sp>
        <p:nvSpPr>
          <p:cNvPr id="79" name="Google Shape;79;p7"/>
          <p:cNvSpPr txBox="1"/>
          <p:nvPr>
            <p:ph type="title"/>
          </p:nvPr>
        </p:nvSpPr>
        <p:spPr>
          <a:xfrm>
            <a:off x="361276" y="472050"/>
            <a:ext cx="8367600" cy="4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80" name="Google Shape;80;p7"/>
          <p:cNvSpPr txBox="1"/>
          <p:nvPr>
            <p:ph idx="1" type="subTitle"/>
          </p:nvPr>
        </p:nvSpPr>
        <p:spPr>
          <a:xfrm>
            <a:off x="361275" y="3146802"/>
            <a:ext cx="20040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9pPr>
          </a:lstStyle>
          <a:p/>
        </p:txBody>
      </p:sp>
      <p:sp>
        <p:nvSpPr>
          <p:cNvPr id="81" name="Google Shape;81;p7"/>
          <p:cNvSpPr txBox="1"/>
          <p:nvPr>
            <p:ph idx="6" type="body"/>
          </p:nvPr>
        </p:nvSpPr>
        <p:spPr>
          <a:xfrm>
            <a:off x="367800" y="3613450"/>
            <a:ext cx="2004000" cy="5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" name="Google Shape;82;p7"/>
          <p:cNvSpPr txBox="1"/>
          <p:nvPr>
            <p:ph idx="7" type="subTitle"/>
          </p:nvPr>
        </p:nvSpPr>
        <p:spPr>
          <a:xfrm>
            <a:off x="2514250" y="3146802"/>
            <a:ext cx="20040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9pPr>
          </a:lstStyle>
          <a:p/>
        </p:txBody>
      </p:sp>
      <p:sp>
        <p:nvSpPr>
          <p:cNvPr id="83" name="Google Shape;83;p7"/>
          <p:cNvSpPr txBox="1"/>
          <p:nvPr>
            <p:ph idx="8" type="body"/>
          </p:nvPr>
        </p:nvSpPr>
        <p:spPr>
          <a:xfrm>
            <a:off x="2520775" y="3613450"/>
            <a:ext cx="2004000" cy="5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4" name="Google Shape;84;p7"/>
          <p:cNvSpPr txBox="1"/>
          <p:nvPr>
            <p:ph idx="9" type="subTitle"/>
          </p:nvPr>
        </p:nvSpPr>
        <p:spPr>
          <a:xfrm>
            <a:off x="4640000" y="3146802"/>
            <a:ext cx="20040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9pPr>
          </a:lstStyle>
          <a:p/>
        </p:txBody>
      </p:sp>
      <p:sp>
        <p:nvSpPr>
          <p:cNvPr id="85" name="Google Shape;85;p7"/>
          <p:cNvSpPr txBox="1"/>
          <p:nvPr>
            <p:ph idx="13" type="body"/>
          </p:nvPr>
        </p:nvSpPr>
        <p:spPr>
          <a:xfrm>
            <a:off x="4646525" y="3613450"/>
            <a:ext cx="2004000" cy="5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6" name="Google Shape;86;p7"/>
          <p:cNvSpPr txBox="1"/>
          <p:nvPr>
            <p:ph idx="14" type="subTitle"/>
          </p:nvPr>
        </p:nvSpPr>
        <p:spPr>
          <a:xfrm>
            <a:off x="6772275" y="3146802"/>
            <a:ext cx="20040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9pPr>
          </a:lstStyle>
          <a:p/>
        </p:txBody>
      </p:sp>
      <p:sp>
        <p:nvSpPr>
          <p:cNvPr id="87" name="Google Shape;87;p7"/>
          <p:cNvSpPr txBox="1"/>
          <p:nvPr>
            <p:ph idx="15" type="body"/>
          </p:nvPr>
        </p:nvSpPr>
        <p:spPr>
          <a:xfrm>
            <a:off x="6778800" y="3613450"/>
            <a:ext cx="2004000" cy="5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551">
          <p15:clr>
            <a:srgbClr val="E46962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2 columns v1">
  <p:cSld name="SECTION_TITLE_AND_DESCRIPTION_2">
    <p:bg>
      <p:bgPr>
        <a:solidFill>
          <a:schemeClr val="accent2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8"/>
          <p:cNvSpPr txBox="1"/>
          <p:nvPr>
            <p:ph type="title"/>
          </p:nvPr>
        </p:nvSpPr>
        <p:spPr>
          <a:xfrm>
            <a:off x="570825" y="472050"/>
            <a:ext cx="8011200" cy="4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" type="subTitle"/>
          </p:nvPr>
        </p:nvSpPr>
        <p:spPr>
          <a:xfrm>
            <a:off x="570825" y="1470400"/>
            <a:ext cx="32964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9pPr>
          </a:lstStyle>
          <a:p/>
        </p:txBody>
      </p:sp>
      <p:sp>
        <p:nvSpPr>
          <p:cNvPr id="91" name="Google Shape;91;p8"/>
          <p:cNvSpPr txBox="1"/>
          <p:nvPr>
            <p:ph idx="2" type="body"/>
          </p:nvPr>
        </p:nvSpPr>
        <p:spPr>
          <a:xfrm>
            <a:off x="570825" y="2053373"/>
            <a:ext cx="3296400" cy="22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92" name="Google Shape;92;p8"/>
          <p:cNvGrpSpPr/>
          <p:nvPr/>
        </p:nvGrpSpPr>
        <p:grpSpPr>
          <a:xfrm>
            <a:off x="7995750" y="-1102025"/>
            <a:ext cx="2255100" cy="2255100"/>
            <a:chOff x="5814125" y="1393900"/>
            <a:chExt cx="2255100" cy="2255100"/>
          </a:xfrm>
        </p:grpSpPr>
        <p:sp>
          <p:nvSpPr>
            <p:cNvPr id="93" name="Google Shape;93;p8"/>
            <p:cNvSpPr/>
            <p:nvPr/>
          </p:nvSpPr>
          <p:spPr>
            <a:xfrm>
              <a:off x="6844025" y="1393900"/>
              <a:ext cx="195300" cy="2255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94" name="Google Shape;94;p8"/>
            <p:cNvSpPr/>
            <p:nvPr/>
          </p:nvSpPr>
          <p:spPr>
            <a:xfrm rot="-5400000">
              <a:off x="6844025" y="1402250"/>
              <a:ext cx="195300" cy="2255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95" name="Google Shape;95;p8"/>
            <p:cNvSpPr/>
            <p:nvPr/>
          </p:nvSpPr>
          <p:spPr>
            <a:xfrm rot="-2700000">
              <a:off x="6843997" y="1402319"/>
              <a:ext cx="195161" cy="22549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96" name="Google Shape;96;p8"/>
            <p:cNvSpPr/>
            <p:nvPr/>
          </p:nvSpPr>
          <p:spPr>
            <a:xfrm rot="-8100000">
              <a:off x="6849999" y="1408320"/>
              <a:ext cx="195161" cy="22549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  <p:sp>
        <p:nvSpPr>
          <p:cNvPr id="97" name="Google Shape;97;p8"/>
          <p:cNvSpPr txBox="1"/>
          <p:nvPr>
            <p:ph idx="3" type="subTitle"/>
          </p:nvPr>
        </p:nvSpPr>
        <p:spPr>
          <a:xfrm>
            <a:off x="5285700" y="1470400"/>
            <a:ext cx="32964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9pPr>
          </a:lstStyle>
          <a:p/>
        </p:txBody>
      </p:sp>
      <p:sp>
        <p:nvSpPr>
          <p:cNvPr id="98" name="Google Shape;98;p8"/>
          <p:cNvSpPr txBox="1"/>
          <p:nvPr>
            <p:ph idx="4" type="body"/>
          </p:nvPr>
        </p:nvSpPr>
        <p:spPr>
          <a:xfrm>
            <a:off x="5285700" y="2053373"/>
            <a:ext cx="3296400" cy="22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551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2 columns v1 Image">
  <p:cSld name="SECTION_TITLE_AND_DESCRIPTION_2_3">
    <p:bg>
      <p:bgPr>
        <a:solidFill>
          <a:schemeClr val="accent2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9"/>
          <p:cNvSpPr txBox="1"/>
          <p:nvPr>
            <p:ph type="title"/>
          </p:nvPr>
        </p:nvSpPr>
        <p:spPr>
          <a:xfrm>
            <a:off x="570825" y="472050"/>
            <a:ext cx="8011200" cy="4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101" name="Google Shape;101;p9"/>
          <p:cNvSpPr txBox="1"/>
          <p:nvPr>
            <p:ph idx="1" type="subTitle"/>
          </p:nvPr>
        </p:nvSpPr>
        <p:spPr>
          <a:xfrm>
            <a:off x="570825" y="2525375"/>
            <a:ext cx="32964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9pPr>
          </a:lstStyle>
          <a:p/>
        </p:txBody>
      </p:sp>
      <p:sp>
        <p:nvSpPr>
          <p:cNvPr id="102" name="Google Shape;102;p9"/>
          <p:cNvSpPr txBox="1"/>
          <p:nvPr>
            <p:ph idx="2" type="body"/>
          </p:nvPr>
        </p:nvSpPr>
        <p:spPr>
          <a:xfrm>
            <a:off x="570825" y="3108350"/>
            <a:ext cx="3296400" cy="16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103" name="Google Shape;103;p9"/>
          <p:cNvGrpSpPr/>
          <p:nvPr/>
        </p:nvGrpSpPr>
        <p:grpSpPr>
          <a:xfrm>
            <a:off x="7995750" y="-1102025"/>
            <a:ext cx="2255100" cy="2255100"/>
            <a:chOff x="5814125" y="1393900"/>
            <a:chExt cx="2255100" cy="2255100"/>
          </a:xfrm>
        </p:grpSpPr>
        <p:sp>
          <p:nvSpPr>
            <p:cNvPr id="104" name="Google Shape;104;p9"/>
            <p:cNvSpPr/>
            <p:nvPr/>
          </p:nvSpPr>
          <p:spPr>
            <a:xfrm>
              <a:off x="6844025" y="1393900"/>
              <a:ext cx="195300" cy="2255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105" name="Google Shape;105;p9"/>
            <p:cNvSpPr/>
            <p:nvPr/>
          </p:nvSpPr>
          <p:spPr>
            <a:xfrm rot="-5400000">
              <a:off x="6844025" y="1402250"/>
              <a:ext cx="195300" cy="2255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106" name="Google Shape;106;p9"/>
            <p:cNvSpPr/>
            <p:nvPr/>
          </p:nvSpPr>
          <p:spPr>
            <a:xfrm rot="-2700000">
              <a:off x="6843997" y="1402319"/>
              <a:ext cx="195161" cy="22549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107" name="Google Shape;107;p9"/>
            <p:cNvSpPr/>
            <p:nvPr/>
          </p:nvSpPr>
          <p:spPr>
            <a:xfrm rot="-8100000">
              <a:off x="6849999" y="1408320"/>
              <a:ext cx="195161" cy="22549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  <p:sp>
        <p:nvSpPr>
          <p:cNvPr id="108" name="Google Shape;108;p9"/>
          <p:cNvSpPr txBox="1"/>
          <p:nvPr>
            <p:ph idx="3" type="subTitle"/>
          </p:nvPr>
        </p:nvSpPr>
        <p:spPr>
          <a:xfrm>
            <a:off x="5285700" y="2525375"/>
            <a:ext cx="32964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9pPr>
          </a:lstStyle>
          <a:p/>
        </p:txBody>
      </p:sp>
      <p:sp>
        <p:nvSpPr>
          <p:cNvPr id="109" name="Google Shape;109;p9"/>
          <p:cNvSpPr txBox="1"/>
          <p:nvPr>
            <p:ph idx="4" type="body"/>
          </p:nvPr>
        </p:nvSpPr>
        <p:spPr>
          <a:xfrm>
            <a:off x="5285700" y="3108350"/>
            <a:ext cx="3296400" cy="16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0" name="Google Shape;110;p9"/>
          <p:cNvSpPr/>
          <p:nvPr>
            <p:ph idx="5" type="pic"/>
          </p:nvPr>
        </p:nvSpPr>
        <p:spPr>
          <a:xfrm>
            <a:off x="696575" y="1128526"/>
            <a:ext cx="3134700" cy="1334700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9"/>
          <p:cNvSpPr/>
          <p:nvPr>
            <p:ph idx="6" type="pic"/>
          </p:nvPr>
        </p:nvSpPr>
        <p:spPr>
          <a:xfrm>
            <a:off x="5285700" y="1128526"/>
            <a:ext cx="3134700" cy="1334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551">
          <p15:clr>
            <a:srgbClr val="E46962"/>
          </p15:clr>
        </p15:guide>
        <p15:guide id="2" pos="439">
          <p15:clr>
            <a:srgbClr val="E46962"/>
          </p15:clr>
        </p15:guide>
        <p15:guide id="3" pos="3330">
          <p15:clr>
            <a:srgbClr val="E46962"/>
          </p15:clr>
        </p15:guide>
        <p15:guide id="4" orient="horz" pos="1552">
          <p15:clr>
            <a:srgbClr val="E46962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3 columns-v2">
  <p:cSld name="SECTION_TITLE_AND_DESCRIPTION_2_2"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>
            <p:ph type="title"/>
          </p:nvPr>
        </p:nvSpPr>
        <p:spPr>
          <a:xfrm>
            <a:off x="570825" y="472050"/>
            <a:ext cx="8011200" cy="4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114" name="Google Shape;114;p10"/>
          <p:cNvSpPr txBox="1"/>
          <p:nvPr>
            <p:ph idx="1" type="subTitle"/>
          </p:nvPr>
        </p:nvSpPr>
        <p:spPr>
          <a:xfrm>
            <a:off x="570825" y="1470400"/>
            <a:ext cx="22551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9pPr>
          </a:lstStyle>
          <a:p/>
        </p:txBody>
      </p:sp>
      <p:sp>
        <p:nvSpPr>
          <p:cNvPr id="115" name="Google Shape;115;p10"/>
          <p:cNvSpPr txBox="1"/>
          <p:nvPr>
            <p:ph idx="2" type="body"/>
          </p:nvPr>
        </p:nvSpPr>
        <p:spPr>
          <a:xfrm>
            <a:off x="570825" y="2053374"/>
            <a:ext cx="2255100" cy="22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116" name="Google Shape;116;p10"/>
          <p:cNvGrpSpPr/>
          <p:nvPr/>
        </p:nvGrpSpPr>
        <p:grpSpPr>
          <a:xfrm>
            <a:off x="7995750" y="-1102025"/>
            <a:ext cx="2255100" cy="2255100"/>
            <a:chOff x="5814125" y="1393900"/>
            <a:chExt cx="2255100" cy="2255100"/>
          </a:xfrm>
        </p:grpSpPr>
        <p:sp>
          <p:nvSpPr>
            <p:cNvPr id="117" name="Google Shape;117;p10"/>
            <p:cNvSpPr/>
            <p:nvPr/>
          </p:nvSpPr>
          <p:spPr>
            <a:xfrm>
              <a:off x="6844025" y="1393900"/>
              <a:ext cx="195300" cy="2255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118" name="Google Shape;118;p10"/>
            <p:cNvSpPr/>
            <p:nvPr/>
          </p:nvSpPr>
          <p:spPr>
            <a:xfrm rot="-5400000">
              <a:off x="6844025" y="1402250"/>
              <a:ext cx="195300" cy="2255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119" name="Google Shape;119;p10"/>
            <p:cNvSpPr/>
            <p:nvPr/>
          </p:nvSpPr>
          <p:spPr>
            <a:xfrm rot="-2700000">
              <a:off x="6843997" y="1402319"/>
              <a:ext cx="195161" cy="22549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120" name="Google Shape;120;p10"/>
            <p:cNvSpPr/>
            <p:nvPr/>
          </p:nvSpPr>
          <p:spPr>
            <a:xfrm rot="-8100000">
              <a:off x="6849999" y="1408320"/>
              <a:ext cx="195161" cy="22549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  <p:sp>
        <p:nvSpPr>
          <p:cNvPr id="121" name="Google Shape;121;p10"/>
          <p:cNvSpPr txBox="1"/>
          <p:nvPr>
            <p:ph idx="3" type="subTitle"/>
          </p:nvPr>
        </p:nvSpPr>
        <p:spPr>
          <a:xfrm>
            <a:off x="6197875" y="1470400"/>
            <a:ext cx="22551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9pPr>
          </a:lstStyle>
          <a:p/>
        </p:txBody>
      </p:sp>
      <p:sp>
        <p:nvSpPr>
          <p:cNvPr id="122" name="Google Shape;122;p10"/>
          <p:cNvSpPr txBox="1"/>
          <p:nvPr>
            <p:ph idx="4" type="body"/>
          </p:nvPr>
        </p:nvSpPr>
        <p:spPr>
          <a:xfrm>
            <a:off x="6197875" y="2053374"/>
            <a:ext cx="2255100" cy="22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3" name="Google Shape;123;p10"/>
          <p:cNvSpPr txBox="1"/>
          <p:nvPr>
            <p:ph idx="5" type="subTitle"/>
          </p:nvPr>
        </p:nvSpPr>
        <p:spPr>
          <a:xfrm>
            <a:off x="3444450" y="1470400"/>
            <a:ext cx="22551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9pPr>
          </a:lstStyle>
          <a:p/>
        </p:txBody>
      </p:sp>
      <p:sp>
        <p:nvSpPr>
          <p:cNvPr id="124" name="Google Shape;124;p10"/>
          <p:cNvSpPr txBox="1"/>
          <p:nvPr>
            <p:ph idx="6" type="body"/>
          </p:nvPr>
        </p:nvSpPr>
        <p:spPr>
          <a:xfrm>
            <a:off x="3444450" y="2053374"/>
            <a:ext cx="2255100" cy="22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551">
          <p15:clr>
            <a:srgbClr val="E46962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3 columns-v3 1 Image">
  <p:cSld name="SECTION_TITLE_AND_DESCRIPTION_2_2_1">
    <p:bg>
      <p:bgPr>
        <a:solidFill>
          <a:schemeClr val="dk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"/>
          <p:cNvSpPr txBox="1"/>
          <p:nvPr>
            <p:ph type="title"/>
          </p:nvPr>
        </p:nvSpPr>
        <p:spPr>
          <a:xfrm>
            <a:off x="570825" y="472050"/>
            <a:ext cx="8011200" cy="4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" type="subTitle"/>
          </p:nvPr>
        </p:nvSpPr>
        <p:spPr>
          <a:xfrm>
            <a:off x="570825" y="2505175"/>
            <a:ext cx="22551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9pPr>
          </a:lstStyle>
          <a:p/>
        </p:txBody>
      </p:sp>
      <p:sp>
        <p:nvSpPr>
          <p:cNvPr id="128" name="Google Shape;128;p11"/>
          <p:cNvSpPr txBox="1"/>
          <p:nvPr>
            <p:ph idx="2" type="body"/>
          </p:nvPr>
        </p:nvSpPr>
        <p:spPr>
          <a:xfrm>
            <a:off x="570825" y="3088150"/>
            <a:ext cx="2255100" cy="17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129" name="Google Shape;129;p11"/>
          <p:cNvGrpSpPr/>
          <p:nvPr/>
        </p:nvGrpSpPr>
        <p:grpSpPr>
          <a:xfrm>
            <a:off x="7995750" y="-1102025"/>
            <a:ext cx="2255100" cy="2255100"/>
            <a:chOff x="5814125" y="1393900"/>
            <a:chExt cx="2255100" cy="2255100"/>
          </a:xfrm>
        </p:grpSpPr>
        <p:sp>
          <p:nvSpPr>
            <p:cNvPr id="130" name="Google Shape;130;p11"/>
            <p:cNvSpPr/>
            <p:nvPr/>
          </p:nvSpPr>
          <p:spPr>
            <a:xfrm>
              <a:off x="6844025" y="1393900"/>
              <a:ext cx="195300" cy="2255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131" name="Google Shape;131;p11"/>
            <p:cNvSpPr/>
            <p:nvPr/>
          </p:nvSpPr>
          <p:spPr>
            <a:xfrm rot="-5400000">
              <a:off x="6844025" y="1402250"/>
              <a:ext cx="195300" cy="2255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132" name="Google Shape;132;p11"/>
            <p:cNvSpPr/>
            <p:nvPr/>
          </p:nvSpPr>
          <p:spPr>
            <a:xfrm rot="-2700000">
              <a:off x="6843997" y="1402319"/>
              <a:ext cx="195161" cy="22549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133" name="Google Shape;133;p11"/>
            <p:cNvSpPr/>
            <p:nvPr/>
          </p:nvSpPr>
          <p:spPr>
            <a:xfrm rot="-8100000">
              <a:off x="6849999" y="1408320"/>
              <a:ext cx="195161" cy="22549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  <p:sp>
        <p:nvSpPr>
          <p:cNvPr id="134" name="Google Shape;134;p11"/>
          <p:cNvSpPr txBox="1"/>
          <p:nvPr>
            <p:ph idx="3" type="subTitle"/>
          </p:nvPr>
        </p:nvSpPr>
        <p:spPr>
          <a:xfrm>
            <a:off x="6197875" y="2505175"/>
            <a:ext cx="22551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9pPr>
          </a:lstStyle>
          <a:p/>
        </p:txBody>
      </p:sp>
      <p:sp>
        <p:nvSpPr>
          <p:cNvPr id="135" name="Google Shape;135;p11"/>
          <p:cNvSpPr txBox="1"/>
          <p:nvPr>
            <p:ph idx="4" type="body"/>
          </p:nvPr>
        </p:nvSpPr>
        <p:spPr>
          <a:xfrm>
            <a:off x="6197875" y="3088150"/>
            <a:ext cx="2255100" cy="17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6" name="Google Shape;136;p11"/>
          <p:cNvSpPr txBox="1"/>
          <p:nvPr>
            <p:ph idx="5" type="subTitle"/>
          </p:nvPr>
        </p:nvSpPr>
        <p:spPr>
          <a:xfrm>
            <a:off x="3384350" y="2505175"/>
            <a:ext cx="22551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Work Sans Medium"/>
              <a:buNone/>
              <a:defRPr sz="1400">
                <a:latin typeface="Work Sans Medium"/>
                <a:ea typeface="Work Sans Medium"/>
                <a:cs typeface="Work Sans Medium"/>
                <a:sym typeface="Work Sans Medium"/>
              </a:defRPr>
            </a:lvl9pPr>
          </a:lstStyle>
          <a:p/>
        </p:txBody>
      </p:sp>
      <p:sp>
        <p:nvSpPr>
          <p:cNvPr id="137" name="Google Shape;137;p11"/>
          <p:cNvSpPr txBox="1"/>
          <p:nvPr>
            <p:ph idx="6" type="body"/>
          </p:nvPr>
        </p:nvSpPr>
        <p:spPr>
          <a:xfrm>
            <a:off x="3384350" y="3088150"/>
            <a:ext cx="2255100" cy="17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8" name="Google Shape;138;p11"/>
          <p:cNvSpPr/>
          <p:nvPr>
            <p:ph idx="7" type="pic"/>
          </p:nvPr>
        </p:nvSpPr>
        <p:spPr>
          <a:xfrm>
            <a:off x="580475" y="1231625"/>
            <a:ext cx="2255100" cy="11103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11"/>
          <p:cNvSpPr/>
          <p:nvPr>
            <p:ph idx="8" type="pic"/>
          </p:nvPr>
        </p:nvSpPr>
        <p:spPr>
          <a:xfrm>
            <a:off x="3389175" y="1231625"/>
            <a:ext cx="2255100" cy="1110300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11"/>
          <p:cNvSpPr/>
          <p:nvPr>
            <p:ph idx="9" type="pic"/>
          </p:nvPr>
        </p:nvSpPr>
        <p:spPr>
          <a:xfrm>
            <a:off x="6197875" y="1223148"/>
            <a:ext cx="2255100" cy="1110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E46962"/>
          </p15:clr>
        </p15:guide>
        <p15:guide id="2" pos="2132">
          <p15:clr>
            <a:srgbClr val="E46962"/>
          </p15:clr>
        </p15:guide>
        <p15:guide id="3" orient="horz" pos="1475">
          <p15:clr>
            <a:srgbClr val="E46962"/>
          </p15:clr>
        </p15:guide>
        <p15:guide id="4" pos="3904">
          <p15:clr>
            <a:srgbClr val="E46962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2 columns v3">
  <p:cSld name="SECTION_TITLE_AND_DESCRIPTION_2_1">
    <p:bg>
      <p:bgPr>
        <a:solidFill>
          <a:schemeClr val="lt1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"/>
          <p:cNvSpPr txBox="1"/>
          <p:nvPr>
            <p:ph type="title"/>
          </p:nvPr>
        </p:nvSpPr>
        <p:spPr>
          <a:xfrm>
            <a:off x="570825" y="472050"/>
            <a:ext cx="8011200" cy="4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143" name="Google Shape;143;p12"/>
          <p:cNvSpPr txBox="1"/>
          <p:nvPr>
            <p:ph idx="1" type="subTitle"/>
          </p:nvPr>
        </p:nvSpPr>
        <p:spPr>
          <a:xfrm>
            <a:off x="570825" y="1470400"/>
            <a:ext cx="32964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 Medium"/>
              <a:buNone/>
              <a:defRPr sz="1400">
                <a:solidFill>
                  <a:schemeClr val="accent3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 Medium"/>
              <a:buNone/>
              <a:defRPr sz="1400">
                <a:solidFill>
                  <a:schemeClr val="accent3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 Medium"/>
              <a:buNone/>
              <a:defRPr sz="1400">
                <a:solidFill>
                  <a:schemeClr val="accent3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 Medium"/>
              <a:buNone/>
              <a:defRPr sz="1400">
                <a:solidFill>
                  <a:schemeClr val="accent3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 Medium"/>
              <a:buNone/>
              <a:defRPr sz="1400">
                <a:solidFill>
                  <a:schemeClr val="accent3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 Medium"/>
              <a:buNone/>
              <a:defRPr sz="1400">
                <a:solidFill>
                  <a:schemeClr val="accent3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 Medium"/>
              <a:buNone/>
              <a:defRPr sz="1400">
                <a:solidFill>
                  <a:schemeClr val="accent3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 Medium"/>
              <a:buNone/>
              <a:defRPr sz="1400">
                <a:solidFill>
                  <a:schemeClr val="accent3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 Medium"/>
              <a:buNone/>
              <a:defRPr sz="1400">
                <a:solidFill>
                  <a:schemeClr val="accent3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9pPr>
          </a:lstStyle>
          <a:p/>
        </p:txBody>
      </p:sp>
      <p:sp>
        <p:nvSpPr>
          <p:cNvPr id="144" name="Google Shape;144;p12"/>
          <p:cNvSpPr txBox="1"/>
          <p:nvPr>
            <p:ph idx="2" type="body"/>
          </p:nvPr>
        </p:nvSpPr>
        <p:spPr>
          <a:xfrm>
            <a:off x="570825" y="2053373"/>
            <a:ext cx="3296400" cy="22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1pPr>
            <a:lvl2pPr indent="-2984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2pPr>
            <a:lvl3pPr indent="-2984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3pPr>
            <a:lvl4pPr indent="-2984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4pPr>
            <a:lvl5pPr indent="-29845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5pPr>
            <a:lvl6pPr indent="-29845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6pPr>
            <a:lvl7pPr indent="-2984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7pPr>
            <a:lvl8pPr indent="-2984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8pPr>
            <a:lvl9pPr indent="-29845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45" name="Google Shape;145;p12"/>
          <p:cNvSpPr txBox="1"/>
          <p:nvPr>
            <p:ph idx="3" type="subTitle"/>
          </p:nvPr>
        </p:nvSpPr>
        <p:spPr>
          <a:xfrm>
            <a:off x="5285700" y="1470400"/>
            <a:ext cx="32964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 Medium"/>
              <a:buNone/>
              <a:defRPr sz="1400">
                <a:solidFill>
                  <a:schemeClr val="accent3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 Medium"/>
              <a:buNone/>
              <a:defRPr sz="1400">
                <a:solidFill>
                  <a:schemeClr val="accent3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 Medium"/>
              <a:buNone/>
              <a:defRPr sz="1400">
                <a:solidFill>
                  <a:schemeClr val="accent3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 Medium"/>
              <a:buNone/>
              <a:defRPr sz="1400">
                <a:solidFill>
                  <a:schemeClr val="accent3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 Medium"/>
              <a:buNone/>
              <a:defRPr sz="1400">
                <a:solidFill>
                  <a:schemeClr val="accent3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 Medium"/>
              <a:buNone/>
              <a:defRPr sz="1400">
                <a:solidFill>
                  <a:schemeClr val="accent3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 Medium"/>
              <a:buNone/>
              <a:defRPr sz="1400">
                <a:solidFill>
                  <a:schemeClr val="accent3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 Medium"/>
              <a:buNone/>
              <a:defRPr sz="1400">
                <a:solidFill>
                  <a:schemeClr val="accent3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 Medium"/>
              <a:buNone/>
              <a:defRPr sz="1400">
                <a:solidFill>
                  <a:schemeClr val="accent3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9pPr>
          </a:lstStyle>
          <a:p/>
        </p:txBody>
      </p:sp>
      <p:sp>
        <p:nvSpPr>
          <p:cNvPr id="146" name="Google Shape;146;p12"/>
          <p:cNvSpPr txBox="1"/>
          <p:nvPr>
            <p:ph idx="4" type="body"/>
          </p:nvPr>
        </p:nvSpPr>
        <p:spPr>
          <a:xfrm>
            <a:off x="5285700" y="2053373"/>
            <a:ext cx="3296400" cy="22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1pPr>
            <a:lvl2pPr indent="-2984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2pPr>
            <a:lvl3pPr indent="-2984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3pPr>
            <a:lvl4pPr indent="-2984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4pPr>
            <a:lvl5pPr indent="-29845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5pPr>
            <a:lvl6pPr indent="-29845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6pPr>
            <a:lvl7pPr indent="-2984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7pPr>
            <a:lvl8pPr indent="-2984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8pPr>
            <a:lvl9pPr indent="-29845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47" name="Google Shape;147;p12"/>
          <p:cNvSpPr/>
          <p:nvPr/>
        </p:nvSpPr>
        <p:spPr>
          <a:xfrm>
            <a:off x="0" y="0"/>
            <a:ext cx="76200" cy="5143500"/>
          </a:xfrm>
          <a:prstGeom prst="rect">
            <a:avLst/>
          </a:prstGeom>
          <a:solidFill>
            <a:srgbClr val="0048D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8" name="Google Shape;148;p12"/>
          <p:cNvGrpSpPr/>
          <p:nvPr/>
        </p:nvGrpSpPr>
        <p:grpSpPr>
          <a:xfrm>
            <a:off x="8325937" y="3901888"/>
            <a:ext cx="1814400" cy="1390613"/>
            <a:chOff x="2982412" y="1568263"/>
            <a:chExt cx="1814400" cy="1390613"/>
          </a:xfrm>
        </p:grpSpPr>
        <p:sp>
          <p:nvSpPr>
            <p:cNvPr id="149" name="Google Shape;149;p12"/>
            <p:cNvSpPr/>
            <p:nvPr/>
          </p:nvSpPr>
          <p:spPr>
            <a:xfrm>
              <a:off x="2982412" y="1568263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2"/>
            <p:cNvSpPr/>
            <p:nvPr/>
          </p:nvSpPr>
          <p:spPr>
            <a:xfrm>
              <a:off x="2982412" y="1811150"/>
              <a:ext cx="1814400" cy="4143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2"/>
            <p:cNvSpPr/>
            <p:nvPr/>
          </p:nvSpPr>
          <p:spPr>
            <a:xfrm>
              <a:off x="2982412" y="2058800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2"/>
            <p:cNvSpPr/>
            <p:nvPr/>
          </p:nvSpPr>
          <p:spPr>
            <a:xfrm>
              <a:off x="2982412" y="2301688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2"/>
            <p:cNvSpPr/>
            <p:nvPr/>
          </p:nvSpPr>
          <p:spPr>
            <a:xfrm>
              <a:off x="2982412" y="2544575"/>
              <a:ext cx="1814400" cy="4143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orient="horz" pos="2551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2 columns v2">
  <p:cSld name="SECTION_TITLE_AND_DESCRIPTION_2_1_1">
    <p:bg>
      <p:bgPr>
        <a:solidFill>
          <a:schemeClr val="lt1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3"/>
          <p:cNvSpPr txBox="1"/>
          <p:nvPr>
            <p:ph type="title"/>
          </p:nvPr>
        </p:nvSpPr>
        <p:spPr>
          <a:xfrm>
            <a:off x="570825" y="472050"/>
            <a:ext cx="7713900" cy="4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156" name="Google Shape;156;p13"/>
          <p:cNvSpPr txBox="1"/>
          <p:nvPr>
            <p:ph idx="1" type="subTitle"/>
          </p:nvPr>
        </p:nvSpPr>
        <p:spPr>
          <a:xfrm>
            <a:off x="570825" y="1470400"/>
            <a:ext cx="32964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9pPr>
          </a:lstStyle>
          <a:p/>
        </p:txBody>
      </p:sp>
      <p:sp>
        <p:nvSpPr>
          <p:cNvPr id="157" name="Google Shape;157;p13"/>
          <p:cNvSpPr txBox="1"/>
          <p:nvPr>
            <p:ph idx="2" type="body"/>
          </p:nvPr>
        </p:nvSpPr>
        <p:spPr>
          <a:xfrm>
            <a:off x="4114125" y="1470400"/>
            <a:ext cx="4568100" cy="11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1pPr>
            <a:lvl2pPr indent="-2984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2pPr>
            <a:lvl3pPr indent="-2984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3pPr>
            <a:lvl4pPr indent="-2984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4pPr>
            <a:lvl5pPr indent="-29845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5pPr>
            <a:lvl6pPr indent="-29845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6pPr>
            <a:lvl7pPr indent="-2984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7pPr>
            <a:lvl8pPr indent="-2984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8pPr>
            <a:lvl9pPr indent="-29845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8" name="Google Shape;158;p13"/>
          <p:cNvSpPr/>
          <p:nvPr/>
        </p:nvSpPr>
        <p:spPr>
          <a:xfrm>
            <a:off x="0" y="0"/>
            <a:ext cx="762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3"/>
          <p:cNvSpPr txBox="1"/>
          <p:nvPr>
            <p:ph idx="3" type="subTitle"/>
          </p:nvPr>
        </p:nvSpPr>
        <p:spPr>
          <a:xfrm>
            <a:off x="570825" y="3042025"/>
            <a:ext cx="32964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9pPr>
          </a:lstStyle>
          <a:p/>
        </p:txBody>
      </p:sp>
      <p:sp>
        <p:nvSpPr>
          <p:cNvPr id="160" name="Google Shape;160;p13"/>
          <p:cNvSpPr txBox="1"/>
          <p:nvPr>
            <p:ph idx="4" type="body"/>
          </p:nvPr>
        </p:nvSpPr>
        <p:spPr>
          <a:xfrm>
            <a:off x="4114125" y="3042025"/>
            <a:ext cx="4568100" cy="11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1pPr>
            <a:lvl2pPr indent="-2984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2pPr>
            <a:lvl3pPr indent="-2984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3pPr>
            <a:lvl4pPr indent="-2984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4pPr>
            <a:lvl5pPr indent="-29845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5pPr>
            <a:lvl6pPr indent="-29845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6pPr>
            <a:lvl7pPr indent="-2984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7pPr>
            <a:lvl8pPr indent="-2984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8pPr>
            <a:lvl9pPr indent="-29845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1" name="Google Shape;161;p13"/>
          <p:cNvSpPr/>
          <p:nvPr/>
        </p:nvSpPr>
        <p:spPr>
          <a:xfrm>
            <a:off x="8767975" y="0"/>
            <a:ext cx="3759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551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3 columns">
  <p:cSld name="SECTION_TITLE_AND_DESCRIPTION_2_1_1_1">
    <p:bg>
      <p:bgPr>
        <a:solidFill>
          <a:schemeClr val="lt1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4"/>
          <p:cNvSpPr txBox="1"/>
          <p:nvPr>
            <p:ph type="title"/>
          </p:nvPr>
        </p:nvSpPr>
        <p:spPr>
          <a:xfrm>
            <a:off x="570825" y="472050"/>
            <a:ext cx="7713900" cy="4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164" name="Google Shape;164;p14"/>
          <p:cNvSpPr txBox="1"/>
          <p:nvPr>
            <p:ph idx="1" type="subTitle"/>
          </p:nvPr>
        </p:nvSpPr>
        <p:spPr>
          <a:xfrm>
            <a:off x="570825" y="1470400"/>
            <a:ext cx="32964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9pPr>
          </a:lstStyle>
          <a:p/>
        </p:txBody>
      </p:sp>
      <p:sp>
        <p:nvSpPr>
          <p:cNvPr id="165" name="Google Shape;165;p14"/>
          <p:cNvSpPr txBox="1"/>
          <p:nvPr>
            <p:ph idx="2" type="body"/>
          </p:nvPr>
        </p:nvSpPr>
        <p:spPr>
          <a:xfrm>
            <a:off x="4114125" y="1470400"/>
            <a:ext cx="4568100" cy="57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1pPr>
            <a:lvl2pPr indent="-2984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2pPr>
            <a:lvl3pPr indent="-2984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3pPr>
            <a:lvl4pPr indent="-2984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4pPr>
            <a:lvl5pPr indent="-29845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5pPr>
            <a:lvl6pPr indent="-29845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6pPr>
            <a:lvl7pPr indent="-2984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7pPr>
            <a:lvl8pPr indent="-2984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8pPr>
            <a:lvl9pPr indent="-29845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6" name="Google Shape;166;p14"/>
          <p:cNvSpPr/>
          <p:nvPr/>
        </p:nvSpPr>
        <p:spPr>
          <a:xfrm>
            <a:off x="0" y="0"/>
            <a:ext cx="762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4"/>
          <p:cNvSpPr/>
          <p:nvPr/>
        </p:nvSpPr>
        <p:spPr>
          <a:xfrm>
            <a:off x="8767975" y="0"/>
            <a:ext cx="3759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4"/>
          <p:cNvSpPr txBox="1"/>
          <p:nvPr>
            <p:ph idx="3" type="subTitle"/>
          </p:nvPr>
        </p:nvSpPr>
        <p:spPr>
          <a:xfrm>
            <a:off x="570825" y="2504100"/>
            <a:ext cx="32964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9pPr>
          </a:lstStyle>
          <a:p/>
        </p:txBody>
      </p:sp>
      <p:sp>
        <p:nvSpPr>
          <p:cNvPr id="169" name="Google Shape;169;p14"/>
          <p:cNvSpPr txBox="1"/>
          <p:nvPr>
            <p:ph idx="4" type="body"/>
          </p:nvPr>
        </p:nvSpPr>
        <p:spPr>
          <a:xfrm>
            <a:off x="4114125" y="2504100"/>
            <a:ext cx="4568100" cy="57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1pPr>
            <a:lvl2pPr indent="-2984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2pPr>
            <a:lvl3pPr indent="-2984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3pPr>
            <a:lvl4pPr indent="-2984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4pPr>
            <a:lvl5pPr indent="-29845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5pPr>
            <a:lvl6pPr indent="-29845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6pPr>
            <a:lvl7pPr indent="-2984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7pPr>
            <a:lvl8pPr indent="-2984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8pPr>
            <a:lvl9pPr indent="-29845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70" name="Google Shape;170;p14"/>
          <p:cNvSpPr txBox="1"/>
          <p:nvPr>
            <p:ph idx="5" type="subTitle"/>
          </p:nvPr>
        </p:nvSpPr>
        <p:spPr>
          <a:xfrm>
            <a:off x="570825" y="3537800"/>
            <a:ext cx="32964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Work Sans Medium"/>
              <a:buNone/>
              <a:defRPr sz="1400">
                <a:solidFill>
                  <a:schemeClr val="accent2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9pPr>
          </a:lstStyle>
          <a:p/>
        </p:txBody>
      </p:sp>
      <p:sp>
        <p:nvSpPr>
          <p:cNvPr id="171" name="Google Shape;171;p14"/>
          <p:cNvSpPr txBox="1"/>
          <p:nvPr>
            <p:ph idx="6" type="body"/>
          </p:nvPr>
        </p:nvSpPr>
        <p:spPr>
          <a:xfrm>
            <a:off x="4114125" y="3537800"/>
            <a:ext cx="4568100" cy="57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1pPr>
            <a:lvl2pPr indent="-2984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2pPr>
            <a:lvl3pPr indent="-2984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3pPr>
            <a:lvl4pPr indent="-2984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4pPr>
            <a:lvl5pPr indent="-29845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5pPr>
            <a:lvl6pPr indent="-29845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6pPr>
            <a:lvl7pPr indent="-2984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7pPr>
            <a:lvl8pPr indent="-2984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8pPr>
            <a:lvl9pPr indent="-29845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551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4 key metrics v3">
  <p:cSld name="SECTION_TITLE_AND_DESCRIPTION_1">
    <p:bg>
      <p:bgPr>
        <a:solidFill>
          <a:schemeClr val="dk1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5"/>
          <p:cNvSpPr txBox="1"/>
          <p:nvPr>
            <p:ph type="title"/>
          </p:nvPr>
        </p:nvSpPr>
        <p:spPr>
          <a:xfrm>
            <a:off x="361276" y="472050"/>
            <a:ext cx="8418300" cy="4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174" name="Google Shape;174;p15"/>
          <p:cNvSpPr txBox="1"/>
          <p:nvPr>
            <p:ph idx="1" type="subTitle"/>
          </p:nvPr>
        </p:nvSpPr>
        <p:spPr>
          <a:xfrm>
            <a:off x="364500" y="2022852"/>
            <a:ext cx="2004000" cy="4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Work Sans SemiBold"/>
              <a:buNone/>
              <a:defRPr sz="1800">
                <a:solidFill>
                  <a:schemeClr val="accent3"/>
                </a:solidFill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9pPr>
          </a:lstStyle>
          <a:p/>
        </p:txBody>
      </p:sp>
      <p:sp>
        <p:nvSpPr>
          <p:cNvPr id="175" name="Google Shape;175;p15"/>
          <p:cNvSpPr txBox="1"/>
          <p:nvPr>
            <p:ph idx="2" type="body"/>
          </p:nvPr>
        </p:nvSpPr>
        <p:spPr>
          <a:xfrm>
            <a:off x="364500" y="3041950"/>
            <a:ext cx="2004000" cy="5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indent="-298450" lvl="1" marL="914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indent="-298450" lvl="2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indent="-298450" lvl="3" marL="1828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indent="-298450" lvl="4" marL="228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indent="-298450" lvl="5" marL="2743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indent="-298450" lvl="6" marL="3200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indent="-298450" lvl="7" marL="3657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indent="-298450" lvl="8" marL="4114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76" name="Google Shape;176;p15"/>
          <p:cNvSpPr txBox="1"/>
          <p:nvPr>
            <p:ph idx="3" type="subTitle"/>
          </p:nvPr>
        </p:nvSpPr>
        <p:spPr>
          <a:xfrm>
            <a:off x="2517475" y="2022852"/>
            <a:ext cx="2004000" cy="4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Work Sans SemiBold"/>
              <a:buNone/>
              <a:defRPr sz="1800">
                <a:solidFill>
                  <a:schemeClr val="accent4"/>
                </a:solidFill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9pPr>
          </a:lstStyle>
          <a:p/>
        </p:txBody>
      </p:sp>
      <p:sp>
        <p:nvSpPr>
          <p:cNvPr id="177" name="Google Shape;177;p15"/>
          <p:cNvSpPr txBox="1"/>
          <p:nvPr>
            <p:ph idx="4" type="body"/>
          </p:nvPr>
        </p:nvSpPr>
        <p:spPr>
          <a:xfrm>
            <a:off x="2517475" y="3041950"/>
            <a:ext cx="2004000" cy="5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indent="-298450" lvl="1" marL="914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indent="-298450" lvl="2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indent="-298450" lvl="3" marL="1828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indent="-298450" lvl="4" marL="228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indent="-298450" lvl="5" marL="2743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indent="-298450" lvl="6" marL="3200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indent="-298450" lvl="7" marL="3657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indent="-298450" lvl="8" marL="4114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78" name="Google Shape;178;p15"/>
          <p:cNvSpPr txBox="1"/>
          <p:nvPr>
            <p:ph idx="5" type="subTitle"/>
          </p:nvPr>
        </p:nvSpPr>
        <p:spPr>
          <a:xfrm>
            <a:off x="4643225" y="2022852"/>
            <a:ext cx="2004000" cy="4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Work Sans SemiBold"/>
              <a:buNone/>
              <a:defRPr sz="1800">
                <a:solidFill>
                  <a:schemeClr val="accent1"/>
                </a:solidFill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9pPr>
          </a:lstStyle>
          <a:p/>
        </p:txBody>
      </p:sp>
      <p:sp>
        <p:nvSpPr>
          <p:cNvPr id="179" name="Google Shape;179;p15"/>
          <p:cNvSpPr txBox="1"/>
          <p:nvPr>
            <p:ph idx="6" type="body"/>
          </p:nvPr>
        </p:nvSpPr>
        <p:spPr>
          <a:xfrm>
            <a:off x="4643225" y="3041950"/>
            <a:ext cx="2004000" cy="5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indent="-298450" lvl="1" marL="914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indent="-298450" lvl="2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indent="-298450" lvl="3" marL="1828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indent="-298450" lvl="4" marL="228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indent="-298450" lvl="5" marL="2743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indent="-298450" lvl="6" marL="3200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indent="-298450" lvl="7" marL="3657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indent="-298450" lvl="8" marL="4114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80" name="Google Shape;180;p15"/>
          <p:cNvSpPr txBox="1"/>
          <p:nvPr>
            <p:ph idx="7" type="subTitle"/>
          </p:nvPr>
        </p:nvSpPr>
        <p:spPr>
          <a:xfrm>
            <a:off x="6775500" y="2022852"/>
            <a:ext cx="2004000" cy="4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 SemiBold"/>
              <a:buNone/>
              <a:defRPr sz="1800">
                <a:solidFill>
                  <a:schemeClr val="lt1"/>
                </a:solidFill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9pPr>
          </a:lstStyle>
          <a:p/>
        </p:txBody>
      </p:sp>
      <p:sp>
        <p:nvSpPr>
          <p:cNvPr id="181" name="Google Shape;181;p15"/>
          <p:cNvSpPr txBox="1"/>
          <p:nvPr>
            <p:ph idx="8" type="body"/>
          </p:nvPr>
        </p:nvSpPr>
        <p:spPr>
          <a:xfrm>
            <a:off x="6775500" y="3041950"/>
            <a:ext cx="2004000" cy="5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indent="-298450" lvl="1" marL="914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indent="-298450" lvl="2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indent="-298450" lvl="3" marL="1828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indent="-298450" lvl="4" marL="228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indent="-298450" lvl="5" marL="2743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indent="-298450" lvl="6" marL="3200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indent="-298450" lvl="7" marL="3657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indent="-298450" lvl="8" marL="4114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551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3 key metrics">
  <p:cSld name="SECTION_TITLE_AND_DESCRIPTION_1_1"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6"/>
          <p:cNvSpPr txBox="1"/>
          <p:nvPr>
            <p:ph type="title"/>
          </p:nvPr>
        </p:nvSpPr>
        <p:spPr>
          <a:xfrm>
            <a:off x="361276" y="472050"/>
            <a:ext cx="8418300" cy="4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184" name="Google Shape;184;p16"/>
          <p:cNvSpPr txBox="1"/>
          <p:nvPr>
            <p:ph idx="1" type="subTitle"/>
          </p:nvPr>
        </p:nvSpPr>
        <p:spPr>
          <a:xfrm>
            <a:off x="438478" y="2022850"/>
            <a:ext cx="2428800" cy="4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Work Sans SemiBold"/>
              <a:buNone/>
              <a:defRPr sz="1800">
                <a:solidFill>
                  <a:schemeClr val="accent3"/>
                </a:solidFill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9pPr>
          </a:lstStyle>
          <a:p/>
        </p:txBody>
      </p:sp>
      <p:sp>
        <p:nvSpPr>
          <p:cNvPr id="185" name="Google Shape;185;p16"/>
          <p:cNvSpPr txBox="1"/>
          <p:nvPr>
            <p:ph idx="2" type="body"/>
          </p:nvPr>
        </p:nvSpPr>
        <p:spPr>
          <a:xfrm>
            <a:off x="438478" y="3041949"/>
            <a:ext cx="2428800" cy="5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indent="-298450" lvl="1" marL="914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indent="-298450" lvl="2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indent="-298450" lvl="3" marL="1828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indent="-298450" lvl="4" marL="228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indent="-298450" lvl="5" marL="2743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indent="-298450" lvl="6" marL="3200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indent="-298450" lvl="7" marL="3657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indent="-298450" lvl="8" marL="4114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86" name="Google Shape;186;p16"/>
          <p:cNvSpPr txBox="1"/>
          <p:nvPr>
            <p:ph idx="3" type="subTitle"/>
          </p:nvPr>
        </p:nvSpPr>
        <p:spPr>
          <a:xfrm>
            <a:off x="6201103" y="2022850"/>
            <a:ext cx="2428800" cy="4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 SemiBold"/>
              <a:buNone/>
              <a:defRPr sz="1800">
                <a:solidFill>
                  <a:schemeClr val="lt1"/>
                </a:solidFill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9pPr>
          </a:lstStyle>
          <a:p/>
        </p:txBody>
      </p:sp>
      <p:sp>
        <p:nvSpPr>
          <p:cNvPr id="187" name="Google Shape;187;p16"/>
          <p:cNvSpPr txBox="1"/>
          <p:nvPr>
            <p:ph idx="4" type="body"/>
          </p:nvPr>
        </p:nvSpPr>
        <p:spPr>
          <a:xfrm>
            <a:off x="6201103" y="3041949"/>
            <a:ext cx="2428800" cy="5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indent="-298450" lvl="1" marL="914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indent="-298450" lvl="2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indent="-298450" lvl="3" marL="1828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indent="-298450" lvl="4" marL="228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indent="-298450" lvl="5" marL="2743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indent="-298450" lvl="6" marL="3200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indent="-298450" lvl="7" marL="3657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indent="-298450" lvl="8" marL="4114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88" name="Google Shape;188;p16"/>
          <p:cNvSpPr txBox="1"/>
          <p:nvPr>
            <p:ph idx="5" type="subTitle"/>
          </p:nvPr>
        </p:nvSpPr>
        <p:spPr>
          <a:xfrm>
            <a:off x="3319790" y="2022850"/>
            <a:ext cx="2428800" cy="4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Work Sans SemiBold"/>
              <a:buNone/>
              <a:defRPr sz="1800">
                <a:solidFill>
                  <a:schemeClr val="accent4"/>
                </a:solidFill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100"/>
              <a:buFont typeface="Work Sans SemiBold"/>
              <a:buNone/>
              <a:defRPr>
                <a:latin typeface="Work Sans SemiBold"/>
                <a:ea typeface="Work Sans SemiBold"/>
                <a:cs typeface="Work Sans SemiBold"/>
                <a:sym typeface="Work Sans SemiBold"/>
              </a:defRPr>
            </a:lvl9pPr>
          </a:lstStyle>
          <a:p/>
        </p:txBody>
      </p:sp>
      <p:sp>
        <p:nvSpPr>
          <p:cNvPr id="189" name="Google Shape;189;p16"/>
          <p:cNvSpPr txBox="1"/>
          <p:nvPr>
            <p:ph idx="6" type="body"/>
          </p:nvPr>
        </p:nvSpPr>
        <p:spPr>
          <a:xfrm>
            <a:off x="3319790" y="3041949"/>
            <a:ext cx="2428800" cy="5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indent="-298450" lvl="1" marL="914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indent="-298450" lvl="2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indent="-298450" lvl="3" marL="1828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indent="-298450" lvl="4" marL="228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indent="-298450" lvl="5" marL="2743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indent="-298450" lvl="6" marL="3200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indent="-298450" lvl="7" marL="3657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indent="-298450" lvl="8" marL="4114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551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3 key metrics v2">
  <p:cSld name="SECTION_TITLE_AND_DESCRIPTION_1_1_1">
    <p:bg>
      <p:bgPr>
        <a:solidFill>
          <a:schemeClr val="lt1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7"/>
          <p:cNvSpPr/>
          <p:nvPr/>
        </p:nvSpPr>
        <p:spPr>
          <a:xfrm>
            <a:off x="-18875" y="2986025"/>
            <a:ext cx="9162900" cy="2200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92" name="Google Shape;192;p17"/>
          <p:cNvSpPr/>
          <p:nvPr/>
        </p:nvSpPr>
        <p:spPr>
          <a:xfrm>
            <a:off x="463900" y="1743075"/>
            <a:ext cx="2182200" cy="2424000"/>
          </a:xfrm>
          <a:prstGeom prst="snip1Rect">
            <a:avLst>
              <a:gd fmla="val 8737" name="adj"/>
            </a:avLst>
          </a:prstGeom>
          <a:solidFill>
            <a:srgbClr val="0048D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7"/>
          <p:cNvSpPr txBox="1"/>
          <p:nvPr>
            <p:ph type="title"/>
          </p:nvPr>
        </p:nvSpPr>
        <p:spPr>
          <a:xfrm>
            <a:off x="361276" y="472050"/>
            <a:ext cx="8418300" cy="4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194" name="Google Shape;194;p17"/>
          <p:cNvSpPr txBox="1"/>
          <p:nvPr>
            <p:ph idx="1" type="subTitle"/>
          </p:nvPr>
        </p:nvSpPr>
        <p:spPr>
          <a:xfrm>
            <a:off x="626600" y="2022850"/>
            <a:ext cx="18765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 SemiBold"/>
              <a:buNone/>
              <a:defRPr sz="1800">
                <a:solidFill>
                  <a:schemeClr val="lt1"/>
                </a:solidFill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9pPr>
          </a:lstStyle>
          <a:p/>
        </p:txBody>
      </p:sp>
      <p:sp>
        <p:nvSpPr>
          <p:cNvPr id="195" name="Google Shape;195;p17"/>
          <p:cNvSpPr txBox="1"/>
          <p:nvPr>
            <p:ph idx="2" type="body"/>
          </p:nvPr>
        </p:nvSpPr>
        <p:spPr>
          <a:xfrm>
            <a:off x="626675" y="3041950"/>
            <a:ext cx="1876500" cy="9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indent="-2984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indent="-2984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indent="-2984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indent="-29845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indent="-29845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indent="-2984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indent="-2984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indent="-29845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96" name="Google Shape;196;p17"/>
          <p:cNvSpPr/>
          <p:nvPr/>
        </p:nvSpPr>
        <p:spPr>
          <a:xfrm>
            <a:off x="6497900" y="1743075"/>
            <a:ext cx="2182200" cy="2424000"/>
          </a:xfrm>
          <a:prstGeom prst="snip1Rect">
            <a:avLst>
              <a:gd fmla="val 873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7"/>
          <p:cNvSpPr txBox="1"/>
          <p:nvPr>
            <p:ph idx="3" type="subTitle"/>
          </p:nvPr>
        </p:nvSpPr>
        <p:spPr>
          <a:xfrm>
            <a:off x="6660600" y="2022850"/>
            <a:ext cx="18765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 SemiBold"/>
              <a:buNone/>
              <a:defRPr sz="1800">
                <a:solidFill>
                  <a:schemeClr val="lt1"/>
                </a:solidFill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9pPr>
          </a:lstStyle>
          <a:p/>
        </p:txBody>
      </p:sp>
      <p:sp>
        <p:nvSpPr>
          <p:cNvPr id="198" name="Google Shape;198;p17"/>
          <p:cNvSpPr txBox="1"/>
          <p:nvPr>
            <p:ph idx="4" type="body"/>
          </p:nvPr>
        </p:nvSpPr>
        <p:spPr>
          <a:xfrm>
            <a:off x="6660675" y="3041950"/>
            <a:ext cx="1876500" cy="9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indent="-2984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indent="-2984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indent="-2984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indent="-29845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indent="-29845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indent="-2984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indent="-2984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indent="-29845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99" name="Google Shape;199;p17"/>
          <p:cNvSpPr/>
          <p:nvPr/>
        </p:nvSpPr>
        <p:spPr>
          <a:xfrm>
            <a:off x="3480900" y="1743075"/>
            <a:ext cx="2182200" cy="2424000"/>
          </a:xfrm>
          <a:prstGeom prst="snip1Rect">
            <a:avLst>
              <a:gd fmla="val 873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7"/>
          <p:cNvSpPr txBox="1"/>
          <p:nvPr>
            <p:ph idx="5" type="subTitle"/>
          </p:nvPr>
        </p:nvSpPr>
        <p:spPr>
          <a:xfrm>
            <a:off x="3643600" y="2022850"/>
            <a:ext cx="18765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 SemiBold"/>
              <a:buNone/>
              <a:defRPr sz="1800">
                <a:solidFill>
                  <a:schemeClr val="lt1"/>
                </a:solidFill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9pPr>
          </a:lstStyle>
          <a:p/>
        </p:txBody>
      </p:sp>
      <p:sp>
        <p:nvSpPr>
          <p:cNvPr id="201" name="Google Shape;201;p17"/>
          <p:cNvSpPr txBox="1"/>
          <p:nvPr>
            <p:ph idx="6" type="body"/>
          </p:nvPr>
        </p:nvSpPr>
        <p:spPr>
          <a:xfrm>
            <a:off x="3643675" y="3041950"/>
            <a:ext cx="1876500" cy="9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indent="-2984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indent="-2984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indent="-2984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indent="-29845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indent="-29845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indent="-2984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indent="-2984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indent="-29845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02" name="Google Shape;202;p17"/>
          <p:cNvSpPr/>
          <p:nvPr/>
        </p:nvSpPr>
        <p:spPr>
          <a:xfrm>
            <a:off x="8221162" y="-679637"/>
            <a:ext cx="1814400" cy="409500"/>
          </a:xfrm>
          <a:prstGeom prst="ellipse">
            <a:avLst/>
          </a:prstGeom>
          <a:noFill/>
          <a:ln cap="flat" cmpd="sng" w="25400">
            <a:solidFill>
              <a:srgbClr val="FF3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7"/>
          <p:cNvSpPr/>
          <p:nvPr/>
        </p:nvSpPr>
        <p:spPr>
          <a:xfrm>
            <a:off x="8221162" y="-436750"/>
            <a:ext cx="1814400" cy="414300"/>
          </a:xfrm>
          <a:prstGeom prst="ellipse">
            <a:avLst/>
          </a:prstGeom>
          <a:noFill/>
          <a:ln cap="flat" cmpd="sng" w="25400">
            <a:solidFill>
              <a:srgbClr val="FF3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7"/>
          <p:cNvSpPr/>
          <p:nvPr/>
        </p:nvSpPr>
        <p:spPr>
          <a:xfrm>
            <a:off x="8221162" y="-189100"/>
            <a:ext cx="1814400" cy="409500"/>
          </a:xfrm>
          <a:prstGeom prst="ellipse">
            <a:avLst/>
          </a:prstGeom>
          <a:noFill/>
          <a:ln cap="flat" cmpd="sng" w="25400">
            <a:solidFill>
              <a:srgbClr val="FF3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7"/>
          <p:cNvSpPr/>
          <p:nvPr/>
        </p:nvSpPr>
        <p:spPr>
          <a:xfrm>
            <a:off x="8221162" y="53788"/>
            <a:ext cx="1814400" cy="409500"/>
          </a:xfrm>
          <a:prstGeom prst="ellipse">
            <a:avLst/>
          </a:prstGeom>
          <a:noFill/>
          <a:ln cap="flat" cmpd="sng" w="25400">
            <a:solidFill>
              <a:srgbClr val="FF3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7"/>
          <p:cNvSpPr/>
          <p:nvPr/>
        </p:nvSpPr>
        <p:spPr>
          <a:xfrm>
            <a:off x="8221162" y="296675"/>
            <a:ext cx="1814400" cy="414300"/>
          </a:xfrm>
          <a:prstGeom prst="ellipse">
            <a:avLst/>
          </a:prstGeom>
          <a:noFill/>
          <a:ln cap="flat" cmpd="sng" w="25400">
            <a:solidFill>
              <a:srgbClr val="FF3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551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4 key metrics v2">
  <p:cSld name="CAPTION_ONLY">
    <p:bg>
      <p:bgPr>
        <a:solidFill>
          <a:schemeClr val="dk1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09" name="Google Shape;209;p18"/>
          <p:cNvSpPr/>
          <p:nvPr/>
        </p:nvSpPr>
        <p:spPr>
          <a:xfrm>
            <a:off x="4448179" y="447675"/>
            <a:ext cx="2009700" cy="2009700"/>
          </a:xfrm>
          <a:prstGeom prst="snip1Rect">
            <a:avLst>
              <a:gd fmla="val 8737" name="adj"/>
            </a:avLst>
          </a:prstGeom>
          <a:solidFill>
            <a:srgbClr val="0048D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8"/>
          <p:cNvSpPr/>
          <p:nvPr/>
        </p:nvSpPr>
        <p:spPr>
          <a:xfrm>
            <a:off x="4448179" y="2676525"/>
            <a:ext cx="2009700" cy="2009700"/>
          </a:xfrm>
          <a:prstGeom prst="snip1Rect">
            <a:avLst>
              <a:gd fmla="val 8538" name="adj"/>
            </a:avLst>
          </a:prstGeom>
          <a:solidFill>
            <a:srgbClr val="C7C7C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8"/>
          <p:cNvSpPr/>
          <p:nvPr/>
        </p:nvSpPr>
        <p:spPr>
          <a:xfrm>
            <a:off x="6677031" y="447675"/>
            <a:ext cx="2009700" cy="2009700"/>
          </a:xfrm>
          <a:prstGeom prst="snip1Rect">
            <a:avLst>
              <a:gd fmla="val 8926" name="adj"/>
            </a:avLst>
          </a:prstGeom>
          <a:solidFill>
            <a:srgbClr val="FEBB0B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8"/>
          <p:cNvSpPr/>
          <p:nvPr/>
        </p:nvSpPr>
        <p:spPr>
          <a:xfrm>
            <a:off x="6677031" y="2676525"/>
            <a:ext cx="2009700" cy="2009700"/>
          </a:xfrm>
          <a:prstGeom prst="snip1Rect">
            <a:avLst>
              <a:gd fmla="val 8993" name="adj"/>
            </a:avLst>
          </a:prstGeom>
          <a:solidFill>
            <a:srgbClr val="FF3F0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pic>
        <p:nvPicPr>
          <p:cNvPr descr=" " id="213" name="Google Shape;213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1138238"/>
            <a:ext cx="900113" cy="961906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8"/>
          <p:cNvSpPr txBox="1"/>
          <p:nvPr>
            <p:ph type="title"/>
          </p:nvPr>
        </p:nvSpPr>
        <p:spPr>
          <a:xfrm>
            <a:off x="299775" y="2516125"/>
            <a:ext cx="3196500" cy="112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215" name="Google Shape;215;p18"/>
          <p:cNvSpPr txBox="1"/>
          <p:nvPr>
            <p:ph idx="1" type="subTitle"/>
          </p:nvPr>
        </p:nvSpPr>
        <p:spPr>
          <a:xfrm>
            <a:off x="4625775" y="637875"/>
            <a:ext cx="9279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 Medium"/>
              <a:buNone/>
              <a:defRPr sz="1800">
                <a:solidFill>
                  <a:schemeClr val="lt1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16" name="Google Shape;216;p18"/>
          <p:cNvSpPr txBox="1"/>
          <p:nvPr>
            <p:ph idx="2" type="body"/>
          </p:nvPr>
        </p:nvSpPr>
        <p:spPr>
          <a:xfrm>
            <a:off x="4631925" y="1678923"/>
            <a:ext cx="1654500" cy="5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7" name="Google Shape;217;p18"/>
          <p:cNvSpPr txBox="1"/>
          <p:nvPr>
            <p:ph idx="3" type="subTitle"/>
          </p:nvPr>
        </p:nvSpPr>
        <p:spPr>
          <a:xfrm>
            <a:off x="6851550" y="657925"/>
            <a:ext cx="9279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 Medium"/>
              <a:buNone/>
              <a:defRPr sz="1800">
                <a:solidFill>
                  <a:schemeClr val="lt1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8" name="Google Shape;218;p18"/>
          <p:cNvSpPr txBox="1"/>
          <p:nvPr>
            <p:ph idx="4" type="body"/>
          </p:nvPr>
        </p:nvSpPr>
        <p:spPr>
          <a:xfrm>
            <a:off x="6857700" y="1692253"/>
            <a:ext cx="1654500" cy="5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19" name="Google Shape;219;p18"/>
          <p:cNvSpPr txBox="1"/>
          <p:nvPr>
            <p:ph idx="5" type="subTitle"/>
          </p:nvPr>
        </p:nvSpPr>
        <p:spPr>
          <a:xfrm>
            <a:off x="4622700" y="2886775"/>
            <a:ext cx="9279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 Medium"/>
              <a:buNone/>
              <a:defRPr sz="1800">
                <a:solidFill>
                  <a:schemeClr val="lt1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0" name="Google Shape;220;p18"/>
          <p:cNvSpPr txBox="1"/>
          <p:nvPr>
            <p:ph idx="6" type="body"/>
          </p:nvPr>
        </p:nvSpPr>
        <p:spPr>
          <a:xfrm>
            <a:off x="4628850" y="3922925"/>
            <a:ext cx="1654500" cy="55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1" name="Google Shape;221;p18"/>
          <p:cNvSpPr txBox="1"/>
          <p:nvPr>
            <p:ph idx="7" type="subTitle"/>
          </p:nvPr>
        </p:nvSpPr>
        <p:spPr>
          <a:xfrm>
            <a:off x="6854625" y="2887125"/>
            <a:ext cx="9279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 Medium"/>
              <a:buNone/>
              <a:defRPr sz="1800">
                <a:solidFill>
                  <a:schemeClr val="lt1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22" name="Google Shape;222;p18"/>
          <p:cNvSpPr txBox="1"/>
          <p:nvPr>
            <p:ph idx="8" type="body"/>
          </p:nvPr>
        </p:nvSpPr>
        <p:spPr>
          <a:xfrm>
            <a:off x="6860775" y="3923228"/>
            <a:ext cx="1654500" cy="55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3 key metrics v3">
  <p:cSld name="CAPTION_ONLY_1">
    <p:bg>
      <p:bgPr>
        <a:solidFill>
          <a:schemeClr val="dk1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9"/>
          <p:cNvSpPr/>
          <p:nvPr/>
        </p:nvSpPr>
        <p:spPr>
          <a:xfrm>
            <a:off x="4619625" y="221625"/>
            <a:ext cx="4238400" cy="1395300"/>
          </a:xfrm>
          <a:prstGeom prst="snip1Rect">
            <a:avLst>
              <a:gd fmla="val 8737" name="adj"/>
            </a:avLst>
          </a:prstGeom>
          <a:solidFill>
            <a:srgbClr val="0048D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 " id="225" name="Google Shape;225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1138238"/>
            <a:ext cx="900113" cy="961906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9"/>
          <p:cNvSpPr txBox="1"/>
          <p:nvPr>
            <p:ph type="title"/>
          </p:nvPr>
        </p:nvSpPr>
        <p:spPr>
          <a:xfrm>
            <a:off x="299775" y="2516125"/>
            <a:ext cx="3196500" cy="112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227" name="Google Shape;227;p19"/>
          <p:cNvSpPr txBox="1"/>
          <p:nvPr>
            <p:ph idx="1" type="subTitle"/>
          </p:nvPr>
        </p:nvSpPr>
        <p:spPr>
          <a:xfrm>
            <a:off x="4797225" y="411825"/>
            <a:ext cx="3861300" cy="49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 SemiBold"/>
              <a:buNone/>
              <a:defRPr sz="1800">
                <a:solidFill>
                  <a:schemeClr val="lt1"/>
                </a:solidFill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28" name="Google Shape;228;p19"/>
          <p:cNvSpPr txBox="1"/>
          <p:nvPr>
            <p:ph idx="2" type="body"/>
          </p:nvPr>
        </p:nvSpPr>
        <p:spPr>
          <a:xfrm>
            <a:off x="4797150" y="1001500"/>
            <a:ext cx="3861300" cy="45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9" name="Google Shape;229;p19"/>
          <p:cNvSpPr/>
          <p:nvPr/>
        </p:nvSpPr>
        <p:spPr>
          <a:xfrm>
            <a:off x="4608600" y="1874100"/>
            <a:ext cx="4238400" cy="1395300"/>
          </a:xfrm>
          <a:prstGeom prst="snip1Rect">
            <a:avLst>
              <a:gd fmla="val 873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9"/>
          <p:cNvSpPr txBox="1"/>
          <p:nvPr>
            <p:ph idx="3" type="subTitle"/>
          </p:nvPr>
        </p:nvSpPr>
        <p:spPr>
          <a:xfrm>
            <a:off x="4786200" y="2064300"/>
            <a:ext cx="3861300" cy="49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 SemiBold"/>
              <a:buNone/>
              <a:defRPr sz="1800">
                <a:solidFill>
                  <a:schemeClr val="lt1"/>
                </a:solidFill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9pPr>
          </a:lstStyle>
          <a:p/>
        </p:txBody>
      </p:sp>
      <p:sp>
        <p:nvSpPr>
          <p:cNvPr id="231" name="Google Shape;231;p19"/>
          <p:cNvSpPr txBox="1"/>
          <p:nvPr>
            <p:ph idx="4" type="body"/>
          </p:nvPr>
        </p:nvSpPr>
        <p:spPr>
          <a:xfrm>
            <a:off x="4786125" y="2653975"/>
            <a:ext cx="3861300" cy="45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2" name="Google Shape;232;p19"/>
          <p:cNvSpPr/>
          <p:nvPr/>
        </p:nvSpPr>
        <p:spPr>
          <a:xfrm>
            <a:off x="4597575" y="3526575"/>
            <a:ext cx="4238400" cy="1395300"/>
          </a:xfrm>
          <a:prstGeom prst="snip1Rect">
            <a:avLst>
              <a:gd fmla="val 873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9"/>
          <p:cNvSpPr txBox="1"/>
          <p:nvPr>
            <p:ph idx="5" type="subTitle"/>
          </p:nvPr>
        </p:nvSpPr>
        <p:spPr>
          <a:xfrm>
            <a:off x="4775175" y="3716775"/>
            <a:ext cx="3861300" cy="49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 SemiBold"/>
              <a:buNone/>
              <a:defRPr sz="1800">
                <a:solidFill>
                  <a:schemeClr val="lt1"/>
                </a:solidFill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Work Sans SemiBold"/>
              <a:buNone/>
              <a:defRPr sz="1800">
                <a:latin typeface="Work Sans SemiBold"/>
                <a:ea typeface="Work Sans SemiBold"/>
                <a:cs typeface="Work Sans SemiBold"/>
                <a:sym typeface="Work Sans SemiBold"/>
              </a:defRPr>
            </a:lvl9pPr>
          </a:lstStyle>
          <a:p/>
        </p:txBody>
      </p:sp>
      <p:sp>
        <p:nvSpPr>
          <p:cNvPr id="234" name="Google Shape;234;p19"/>
          <p:cNvSpPr txBox="1"/>
          <p:nvPr>
            <p:ph idx="6" type="body"/>
          </p:nvPr>
        </p:nvSpPr>
        <p:spPr>
          <a:xfrm>
            <a:off x="4775100" y="4306450"/>
            <a:ext cx="3861300" cy="45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Paragraph v2 - Image">
  <p:cSld name="BIG_NUMBER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37" name="Google Shape;237;p20"/>
          <p:cNvSpPr/>
          <p:nvPr/>
        </p:nvSpPr>
        <p:spPr>
          <a:xfrm>
            <a:off x="5334175" y="744600"/>
            <a:ext cx="3343500" cy="3346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0"/>
          <p:cNvSpPr/>
          <p:nvPr/>
        </p:nvSpPr>
        <p:spPr>
          <a:xfrm rot="10800000">
            <a:off x="5038730" y="858900"/>
            <a:ext cx="3524400" cy="3524400"/>
          </a:xfrm>
          <a:prstGeom prst="snip1Rect">
            <a:avLst>
              <a:gd fmla="val 11085" name="adj"/>
            </a:avLst>
          </a:prstGeom>
          <a:solidFill>
            <a:srgbClr val="0048D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0"/>
          <p:cNvSpPr/>
          <p:nvPr/>
        </p:nvSpPr>
        <p:spPr>
          <a:xfrm>
            <a:off x="0" y="0"/>
            <a:ext cx="76200" cy="5143500"/>
          </a:xfrm>
          <a:prstGeom prst="rect">
            <a:avLst/>
          </a:prstGeom>
          <a:solidFill>
            <a:srgbClr val="FF3F0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0"/>
          <p:cNvSpPr/>
          <p:nvPr>
            <p:ph idx="2" type="pic"/>
          </p:nvPr>
        </p:nvSpPr>
        <p:spPr>
          <a:xfrm>
            <a:off x="5620125" y="1440300"/>
            <a:ext cx="2361600" cy="2361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41" name="Google Shape;241;p20"/>
          <p:cNvSpPr/>
          <p:nvPr/>
        </p:nvSpPr>
        <p:spPr>
          <a:xfrm rot="10800000">
            <a:off x="5037350" y="3987500"/>
            <a:ext cx="395100" cy="395100"/>
          </a:xfrm>
          <a:prstGeom prst="rtTriangle">
            <a:avLst/>
          </a:prstGeom>
          <a:solidFill>
            <a:srgbClr val="FEB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sp>
        <p:nvSpPr>
          <p:cNvPr id="242" name="Google Shape;242;p20"/>
          <p:cNvSpPr txBox="1"/>
          <p:nvPr>
            <p:ph type="title"/>
          </p:nvPr>
        </p:nvSpPr>
        <p:spPr>
          <a:xfrm>
            <a:off x="414900" y="744600"/>
            <a:ext cx="3943500" cy="4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243" name="Google Shape;243;p20"/>
          <p:cNvSpPr txBox="1"/>
          <p:nvPr>
            <p:ph idx="1" type="body"/>
          </p:nvPr>
        </p:nvSpPr>
        <p:spPr>
          <a:xfrm>
            <a:off x="431300" y="1509700"/>
            <a:ext cx="3943500" cy="28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Paragraph v1">
  <p:cSld name="BIG_NUMBER_1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46" name="Google Shape;246;p21"/>
          <p:cNvSpPr/>
          <p:nvPr/>
        </p:nvSpPr>
        <p:spPr>
          <a:xfrm>
            <a:off x="0" y="0"/>
            <a:ext cx="762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1"/>
          <p:cNvSpPr txBox="1"/>
          <p:nvPr>
            <p:ph type="title"/>
          </p:nvPr>
        </p:nvSpPr>
        <p:spPr>
          <a:xfrm>
            <a:off x="414900" y="401700"/>
            <a:ext cx="8253000" cy="4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248" name="Google Shape;248;p21"/>
          <p:cNvSpPr txBox="1"/>
          <p:nvPr>
            <p:ph idx="1" type="body"/>
          </p:nvPr>
        </p:nvSpPr>
        <p:spPr>
          <a:xfrm>
            <a:off x="414900" y="1166800"/>
            <a:ext cx="8253000" cy="28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grpSp>
        <p:nvGrpSpPr>
          <p:cNvPr id="249" name="Google Shape;249;p21"/>
          <p:cNvGrpSpPr/>
          <p:nvPr/>
        </p:nvGrpSpPr>
        <p:grpSpPr>
          <a:xfrm>
            <a:off x="7735387" y="3959038"/>
            <a:ext cx="1814400" cy="1390613"/>
            <a:chOff x="2982412" y="1568263"/>
            <a:chExt cx="1814400" cy="1390613"/>
          </a:xfrm>
        </p:grpSpPr>
        <p:sp>
          <p:nvSpPr>
            <p:cNvPr id="250" name="Google Shape;250;p21"/>
            <p:cNvSpPr/>
            <p:nvPr/>
          </p:nvSpPr>
          <p:spPr>
            <a:xfrm>
              <a:off x="2982412" y="1568263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21"/>
            <p:cNvSpPr/>
            <p:nvPr/>
          </p:nvSpPr>
          <p:spPr>
            <a:xfrm>
              <a:off x="2982412" y="1811150"/>
              <a:ext cx="1814400" cy="4143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21"/>
            <p:cNvSpPr/>
            <p:nvPr/>
          </p:nvSpPr>
          <p:spPr>
            <a:xfrm>
              <a:off x="2982412" y="2058800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21"/>
            <p:cNvSpPr/>
            <p:nvPr/>
          </p:nvSpPr>
          <p:spPr>
            <a:xfrm>
              <a:off x="2982412" y="2301688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21"/>
            <p:cNvSpPr/>
            <p:nvPr/>
          </p:nvSpPr>
          <p:spPr>
            <a:xfrm>
              <a:off x="2982412" y="2544575"/>
              <a:ext cx="1814400" cy="4143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Bullet Points v1 No Image">
  <p:cSld name="BIG_NUMBER_1_2">
    <p:bg>
      <p:bgPr>
        <a:solidFill>
          <a:schemeClr val="accent2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57" name="Google Shape;257;p22"/>
          <p:cNvSpPr txBox="1"/>
          <p:nvPr>
            <p:ph type="title"/>
          </p:nvPr>
        </p:nvSpPr>
        <p:spPr>
          <a:xfrm>
            <a:off x="414900" y="401700"/>
            <a:ext cx="8253000" cy="4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58" name="Google Shape;258;p22"/>
          <p:cNvSpPr txBox="1"/>
          <p:nvPr>
            <p:ph idx="1" type="body"/>
          </p:nvPr>
        </p:nvSpPr>
        <p:spPr>
          <a:xfrm>
            <a:off x="414900" y="1166800"/>
            <a:ext cx="8253000" cy="28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3 paragraphs">
  <p:cSld name="BIG_NUMBER_1_1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61" name="Google Shape;261;p23"/>
          <p:cNvSpPr/>
          <p:nvPr/>
        </p:nvSpPr>
        <p:spPr>
          <a:xfrm>
            <a:off x="0" y="0"/>
            <a:ext cx="762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3"/>
          <p:cNvSpPr txBox="1"/>
          <p:nvPr>
            <p:ph type="title"/>
          </p:nvPr>
        </p:nvSpPr>
        <p:spPr>
          <a:xfrm>
            <a:off x="414900" y="401700"/>
            <a:ext cx="8253000" cy="4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263" name="Google Shape;263;p23"/>
          <p:cNvSpPr txBox="1"/>
          <p:nvPr>
            <p:ph idx="1" type="body"/>
          </p:nvPr>
        </p:nvSpPr>
        <p:spPr>
          <a:xfrm>
            <a:off x="414900" y="1166788"/>
            <a:ext cx="2423700" cy="28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64" name="Google Shape;264;p23"/>
          <p:cNvSpPr txBox="1"/>
          <p:nvPr>
            <p:ph idx="2" type="body"/>
          </p:nvPr>
        </p:nvSpPr>
        <p:spPr>
          <a:xfrm>
            <a:off x="6291825" y="1166788"/>
            <a:ext cx="2423700" cy="28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65" name="Google Shape;265;p23"/>
          <p:cNvSpPr txBox="1"/>
          <p:nvPr>
            <p:ph idx="3" type="body"/>
          </p:nvPr>
        </p:nvSpPr>
        <p:spPr>
          <a:xfrm>
            <a:off x="3539100" y="1166788"/>
            <a:ext cx="2423700" cy="28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grpSp>
        <p:nvGrpSpPr>
          <p:cNvPr id="266" name="Google Shape;266;p23"/>
          <p:cNvGrpSpPr/>
          <p:nvPr/>
        </p:nvGrpSpPr>
        <p:grpSpPr>
          <a:xfrm>
            <a:off x="8144685" y="-307495"/>
            <a:ext cx="1332313" cy="1332088"/>
            <a:chOff x="5814125" y="1393900"/>
            <a:chExt cx="2255100" cy="2255100"/>
          </a:xfrm>
        </p:grpSpPr>
        <p:sp>
          <p:nvSpPr>
            <p:cNvPr id="267" name="Google Shape;267;p23"/>
            <p:cNvSpPr/>
            <p:nvPr/>
          </p:nvSpPr>
          <p:spPr>
            <a:xfrm>
              <a:off x="6844025" y="139390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268" name="Google Shape;268;p23"/>
            <p:cNvSpPr/>
            <p:nvPr/>
          </p:nvSpPr>
          <p:spPr>
            <a:xfrm rot="-5400000">
              <a:off x="6844025" y="140225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269" name="Google Shape;269;p23"/>
            <p:cNvSpPr/>
            <p:nvPr/>
          </p:nvSpPr>
          <p:spPr>
            <a:xfrm rot="-2700000">
              <a:off x="6843997" y="1402319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270" name="Google Shape;270;p23"/>
            <p:cNvSpPr/>
            <p:nvPr/>
          </p:nvSpPr>
          <p:spPr>
            <a:xfrm rot="-8100000">
              <a:off x="6849999" y="1408320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4 Bullet Points" type="blank">
  <p:cSld name="BLANK">
    <p:bg>
      <p:bgPr>
        <a:solidFill>
          <a:schemeClr val="accent2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4"/>
          <p:cNvSpPr/>
          <p:nvPr/>
        </p:nvSpPr>
        <p:spPr>
          <a:xfrm>
            <a:off x="666000" y="1314025"/>
            <a:ext cx="3526200" cy="3300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4"/>
          <p:cNvSpPr/>
          <p:nvPr/>
        </p:nvSpPr>
        <p:spPr>
          <a:xfrm>
            <a:off x="6680975" y="0"/>
            <a:ext cx="2463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24"/>
          <p:cNvSpPr/>
          <p:nvPr>
            <p:ph idx="2" type="pic"/>
          </p:nvPr>
        </p:nvSpPr>
        <p:spPr>
          <a:xfrm>
            <a:off x="666000" y="1314540"/>
            <a:ext cx="3435000" cy="3214500"/>
          </a:xfrm>
          <a:prstGeom prst="rect">
            <a:avLst/>
          </a:prstGeom>
          <a:noFill/>
          <a:ln>
            <a:noFill/>
          </a:ln>
        </p:spPr>
      </p:sp>
      <p:sp>
        <p:nvSpPr>
          <p:cNvPr id="275" name="Google Shape;275;p24"/>
          <p:cNvSpPr/>
          <p:nvPr/>
        </p:nvSpPr>
        <p:spPr>
          <a:xfrm>
            <a:off x="4619625" y="166763"/>
            <a:ext cx="4238400" cy="1014600"/>
          </a:xfrm>
          <a:prstGeom prst="snip1Rect">
            <a:avLst>
              <a:gd fmla="val 873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76" name="Google Shape;276;p24"/>
          <p:cNvSpPr txBox="1"/>
          <p:nvPr>
            <p:ph idx="1" type="body"/>
          </p:nvPr>
        </p:nvSpPr>
        <p:spPr>
          <a:xfrm>
            <a:off x="5332225" y="347875"/>
            <a:ext cx="3326100" cy="67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277" name="Google Shape;277;p24"/>
          <p:cNvGrpSpPr/>
          <p:nvPr/>
        </p:nvGrpSpPr>
        <p:grpSpPr>
          <a:xfrm>
            <a:off x="4849410" y="521229"/>
            <a:ext cx="327666" cy="327666"/>
            <a:chOff x="5814125" y="1393900"/>
            <a:chExt cx="2255100" cy="2255100"/>
          </a:xfrm>
        </p:grpSpPr>
        <p:sp>
          <p:nvSpPr>
            <p:cNvPr id="278" name="Google Shape;278;p24"/>
            <p:cNvSpPr/>
            <p:nvPr/>
          </p:nvSpPr>
          <p:spPr>
            <a:xfrm>
              <a:off x="6844025" y="139390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279" name="Google Shape;279;p24"/>
            <p:cNvSpPr/>
            <p:nvPr/>
          </p:nvSpPr>
          <p:spPr>
            <a:xfrm rot="-5400000">
              <a:off x="6844025" y="140225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280" name="Google Shape;280;p24"/>
            <p:cNvSpPr/>
            <p:nvPr/>
          </p:nvSpPr>
          <p:spPr>
            <a:xfrm rot="-2700000">
              <a:off x="6843997" y="1402319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281" name="Google Shape;281;p24"/>
            <p:cNvSpPr/>
            <p:nvPr/>
          </p:nvSpPr>
          <p:spPr>
            <a:xfrm rot="-8100000">
              <a:off x="6849999" y="1408320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  <p:sp>
        <p:nvSpPr>
          <p:cNvPr id="282" name="Google Shape;282;p24"/>
          <p:cNvSpPr txBox="1"/>
          <p:nvPr>
            <p:ph idx="3" type="body"/>
          </p:nvPr>
        </p:nvSpPr>
        <p:spPr>
          <a:xfrm>
            <a:off x="5132250" y="3488438"/>
            <a:ext cx="3526200" cy="67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83" name="Google Shape;283;p24"/>
          <p:cNvSpPr txBox="1"/>
          <p:nvPr>
            <p:ph idx="4" type="body"/>
          </p:nvPr>
        </p:nvSpPr>
        <p:spPr>
          <a:xfrm>
            <a:off x="5132250" y="2123000"/>
            <a:ext cx="3526200" cy="67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84" name="Google Shape;284;p24"/>
          <p:cNvSpPr txBox="1"/>
          <p:nvPr>
            <p:ph type="title"/>
          </p:nvPr>
        </p:nvSpPr>
        <p:spPr>
          <a:xfrm>
            <a:off x="574650" y="332975"/>
            <a:ext cx="3526200" cy="4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5" name="Google Shape;285;p24"/>
          <p:cNvSpPr/>
          <p:nvPr/>
        </p:nvSpPr>
        <p:spPr>
          <a:xfrm>
            <a:off x="4619625" y="1431888"/>
            <a:ext cx="4238400" cy="1014600"/>
          </a:xfrm>
          <a:prstGeom prst="snip1Rect">
            <a:avLst>
              <a:gd fmla="val 873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86" name="Google Shape;286;p24"/>
          <p:cNvSpPr txBox="1"/>
          <p:nvPr>
            <p:ph idx="5" type="body"/>
          </p:nvPr>
        </p:nvSpPr>
        <p:spPr>
          <a:xfrm>
            <a:off x="5332225" y="1613000"/>
            <a:ext cx="3326100" cy="67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287" name="Google Shape;287;p24"/>
          <p:cNvGrpSpPr/>
          <p:nvPr/>
        </p:nvGrpSpPr>
        <p:grpSpPr>
          <a:xfrm>
            <a:off x="4849410" y="1786354"/>
            <a:ext cx="327666" cy="327666"/>
            <a:chOff x="5814125" y="1393900"/>
            <a:chExt cx="2255100" cy="2255100"/>
          </a:xfrm>
        </p:grpSpPr>
        <p:sp>
          <p:nvSpPr>
            <p:cNvPr id="288" name="Google Shape;288;p24"/>
            <p:cNvSpPr/>
            <p:nvPr/>
          </p:nvSpPr>
          <p:spPr>
            <a:xfrm>
              <a:off x="6844025" y="139390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289" name="Google Shape;289;p24"/>
            <p:cNvSpPr/>
            <p:nvPr/>
          </p:nvSpPr>
          <p:spPr>
            <a:xfrm rot="-5400000">
              <a:off x="6844025" y="140225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290" name="Google Shape;290;p24"/>
            <p:cNvSpPr/>
            <p:nvPr/>
          </p:nvSpPr>
          <p:spPr>
            <a:xfrm rot="-2700000">
              <a:off x="6843997" y="1402319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291" name="Google Shape;291;p24"/>
            <p:cNvSpPr/>
            <p:nvPr/>
          </p:nvSpPr>
          <p:spPr>
            <a:xfrm rot="-8100000">
              <a:off x="6849999" y="1408320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  <p:sp>
        <p:nvSpPr>
          <p:cNvPr id="292" name="Google Shape;292;p24"/>
          <p:cNvSpPr/>
          <p:nvPr/>
        </p:nvSpPr>
        <p:spPr>
          <a:xfrm>
            <a:off x="4619625" y="2697013"/>
            <a:ext cx="4238400" cy="1014600"/>
          </a:xfrm>
          <a:prstGeom prst="snip1Rect">
            <a:avLst>
              <a:gd fmla="val 873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93" name="Google Shape;293;p24"/>
          <p:cNvSpPr txBox="1"/>
          <p:nvPr>
            <p:ph idx="6" type="body"/>
          </p:nvPr>
        </p:nvSpPr>
        <p:spPr>
          <a:xfrm>
            <a:off x="5332225" y="2878125"/>
            <a:ext cx="3326100" cy="67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294" name="Google Shape;294;p24"/>
          <p:cNvGrpSpPr/>
          <p:nvPr/>
        </p:nvGrpSpPr>
        <p:grpSpPr>
          <a:xfrm>
            <a:off x="4849410" y="3051479"/>
            <a:ext cx="327666" cy="327666"/>
            <a:chOff x="5814125" y="1393900"/>
            <a:chExt cx="2255100" cy="2255100"/>
          </a:xfrm>
        </p:grpSpPr>
        <p:sp>
          <p:nvSpPr>
            <p:cNvPr id="295" name="Google Shape;295;p24"/>
            <p:cNvSpPr/>
            <p:nvPr/>
          </p:nvSpPr>
          <p:spPr>
            <a:xfrm>
              <a:off x="6844025" y="139390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296" name="Google Shape;296;p24"/>
            <p:cNvSpPr/>
            <p:nvPr/>
          </p:nvSpPr>
          <p:spPr>
            <a:xfrm rot="-5400000">
              <a:off x="6844025" y="140225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297" name="Google Shape;297;p24"/>
            <p:cNvSpPr/>
            <p:nvPr/>
          </p:nvSpPr>
          <p:spPr>
            <a:xfrm rot="-2700000">
              <a:off x="6843997" y="1402319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298" name="Google Shape;298;p24"/>
            <p:cNvSpPr/>
            <p:nvPr/>
          </p:nvSpPr>
          <p:spPr>
            <a:xfrm rot="-8100000">
              <a:off x="6849999" y="1408320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  <p:sp>
        <p:nvSpPr>
          <p:cNvPr id="299" name="Google Shape;299;p24"/>
          <p:cNvSpPr/>
          <p:nvPr/>
        </p:nvSpPr>
        <p:spPr>
          <a:xfrm>
            <a:off x="4619625" y="3962138"/>
            <a:ext cx="4238400" cy="1014600"/>
          </a:xfrm>
          <a:prstGeom prst="snip1Rect">
            <a:avLst>
              <a:gd fmla="val 873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00" name="Google Shape;300;p24"/>
          <p:cNvSpPr txBox="1"/>
          <p:nvPr>
            <p:ph idx="7" type="body"/>
          </p:nvPr>
        </p:nvSpPr>
        <p:spPr>
          <a:xfrm>
            <a:off x="5332225" y="4143250"/>
            <a:ext cx="3326100" cy="67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301" name="Google Shape;301;p24"/>
          <p:cNvGrpSpPr/>
          <p:nvPr/>
        </p:nvGrpSpPr>
        <p:grpSpPr>
          <a:xfrm>
            <a:off x="4849410" y="4316604"/>
            <a:ext cx="327666" cy="327666"/>
            <a:chOff x="5814125" y="1393900"/>
            <a:chExt cx="2255100" cy="2255100"/>
          </a:xfrm>
        </p:grpSpPr>
        <p:sp>
          <p:nvSpPr>
            <p:cNvPr id="302" name="Google Shape;302;p24"/>
            <p:cNvSpPr/>
            <p:nvPr/>
          </p:nvSpPr>
          <p:spPr>
            <a:xfrm>
              <a:off x="6844025" y="139390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303" name="Google Shape;303;p24"/>
            <p:cNvSpPr/>
            <p:nvPr/>
          </p:nvSpPr>
          <p:spPr>
            <a:xfrm rot="-5400000">
              <a:off x="6844025" y="140225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304" name="Google Shape;304;p24"/>
            <p:cNvSpPr/>
            <p:nvPr/>
          </p:nvSpPr>
          <p:spPr>
            <a:xfrm rot="-2700000">
              <a:off x="6843997" y="1402319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305" name="Google Shape;305;p24"/>
            <p:cNvSpPr/>
            <p:nvPr/>
          </p:nvSpPr>
          <p:spPr>
            <a:xfrm rot="-8100000">
              <a:off x="6849999" y="1408320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Bullet Points v2">
  <p:cSld name="BLANK_2">
    <p:bg>
      <p:bgPr>
        <a:solidFill>
          <a:schemeClr val="accent2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5"/>
          <p:cNvSpPr/>
          <p:nvPr/>
        </p:nvSpPr>
        <p:spPr>
          <a:xfrm>
            <a:off x="666000" y="1314025"/>
            <a:ext cx="3526200" cy="3300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25"/>
          <p:cNvSpPr/>
          <p:nvPr/>
        </p:nvSpPr>
        <p:spPr>
          <a:xfrm>
            <a:off x="4759875" y="0"/>
            <a:ext cx="43842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25"/>
          <p:cNvSpPr/>
          <p:nvPr>
            <p:ph idx="2" type="pic"/>
          </p:nvPr>
        </p:nvSpPr>
        <p:spPr>
          <a:xfrm>
            <a:off x="574650" y="1229050"/>
            <a:ext cx="3526200" cy="3300000"/>
          </a:xfrm>
          <a:prstGeom prst="rect">
            <a:avLst/>
          </a:prstGeom>
          <a:noFill/>
          <a:ln>
            <a:noFill/>
          </a:ln>
        </p:spPr>
      </p:sp>
      <p:sp>
        <p:nvSpPr>
          <p:cNvPr id="310" name="Google Shape;310;p25"/>
          <p:cNvSpPr txBox="1"/>
          <p:nvPr>
            <p:ph idx="1" type="body"/>
          </p:nvPr>
        </p:nvSpPr>
        <p:spPr>
          <a:xfrm>
            <a:off x="5137100" y="1124700"/>
            <a:ext cx="3571800" cy="321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311" name="Google Shape;311;p25"/>
          <p:cNvGrpSpPr/>
          <p:nvPr/>
        </p:nvGrpSpPr>
        <p:grpSpPr>
          <a:xfrm>
            <a:off x="5137110" y="521229"/>
            <a:ext cx="327666" cy="327666"/>
            <a:chOff x="5814125" y="1393900"/>
            <a:chExt cx="2255100" cy="2255100"/>
          </a:xfrm>
        </p:grpSpPr>
        <p:sp>
          <p:nvSpPr>
            <p:cNvPr id="312" name="Google Shape;312;p25"/>
            <p:cNvSpPr/>
            <p:nvPr/>
          </p:nvSpPr>
          <p:spPr>
            <a:xfrm>
              <a:off x="6844025" y="139390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313" name="Google Shape;313;p25"/>
            <p:cNvSpPr/>
            <p:nvPr/>
          </p:nvSpPr>
          <p:spPr>
            <a:xfrm rot="-5400000">
              <a:off x="6844025" y="140225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314" name="Google Shape;314;p25"/>
            <p:cNvSpPr/>
            <p:nvPr/>
          </p:nvSpPr>
          <p:spPr>
            <a:xfrm rot="-2700000">
              <a:off x="6843997" y="1402319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315" name="Google Shape;315;p25"/>
            <p:cNvSpPr/>
            <p:nvPr/>
          </p:nvSpPr>
          <p:spPr>
            <a:xfrm rot="-8100000">
              <a:off x="6849999" y="1408320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  <p:sp>
        <p:nvSpPr>
          <p:cNvPr id="316" name="Google Shape;316;p25"/>
          <p:cNvSpPr txBox="1"/>
          <p:nvPr>
            <p:ph type="title"/>
          </p:nvPr>
        </p:nvSpPr>
        <p:spPr>
          <a:xfrm>
            <a:off x="574650" y="332975"/>
            <a:ext cx="3526200" cy="4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236">
          <p15:clr>
            <a:srgbClr val="E46962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Paragraph v2 - Image">
  <p:cSld name="BLANK_1">
    <p:bg>
      <p:bgPr>
        <a:solidFill>
          <a:schemeClr val="lt1"/>
        </a:solid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6"/>
          <p:cNvSpPr/>
          <p:nvPr/>
        </p:nvSpPr>
        <p:spPr>
          <a:xfrm>
            <a:off x="4739700" y="0"/>
            <a:ext cx="4318200" cy="5143500"/>
          </a:xfrm>
          <a:prstGeom prst="rect">
            <a:avLst/>
          </a:prstGeom>
          <a:solidFill>
            <a:srgbClr val="FF3F0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26"/>
          <p:cNvSpPr/>
          <p:nvPr>
            <p:ph idx="2" type="pic"/>
          </p:nvPr>
        </p:nvSpPr>
        <p:spPr>
          <a:xfrm>
            <a:off x="4825800" y="0"/>
            <a:ext cx="4318200" cy="5177100"/>
          </a:xfrm>
          <a:prstGeom prst="rect">
            <a:avLst/>
          </a:prstGeom>
          <a:noFill/>
          <a:ln>
            <a:noFill/>
          </a:ln>
        </p:spPr>
      </p:sp>
      <p:sp>
        <p:nvSpPr>
          <p:cNvPr id="320" name="Google Shape;320;p26"/>
          <p:cNvSpPr txBox="1"/>
          <p:nvPr>
            <p:ph type="title"/>
          </p:nvPr>
        </p:nvSpPr>
        <p:spPr>
          <a:xfrm>
            <a:off x="487725" y="515475"/>
            <a:ext cx="41799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321" name="Google Shape;321;p26"/>
          <p:cNvSpPr txBox="1"/>
          <p:nvPr>
            <p:ph idx="1" type="body"/>
          </p:nvPr>
        </p:nvSpPr>
        <p:spPr>
          <a:xfrm>
            <a:off x="484900" y="1139875"/>
            <a:ext cx="3943500" cy="28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Bullet Points v1">
  <p:cSld name="BLANK_1_1">
    <p:bg>
      <p:bgPr>
        <a:solidFill>
          <a:schemeClr val="lt1"/>
        </a:soli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7"/>
          <p:cNvSpPr/>
          <p:nvPr/>
        </p:nvSpPr>
        <p:spPr>
          <a:xfrm>
            <a:off x="5505125" y="0"/>
            <a:ext cx="3552900" cy="5029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27"/>
          <p:cNvSpPr/>
          <p:nvPr>
            <p:ph idx="2" type="pic"/>
          </p:nvPr>
        </p:nvSpPr>
        <p:spPr>
          <a:xfrm>
            <a:off x="5617800" y="0"/>
            <a:ext cx="3526200" cy="5177100"/>
          </a:xfrm>
          <a:prstGeom prst="rect">
            <a:avLst/>
          </a:prstGeom>
          <a:noFill/>
          <a:ln>
            <a:noFill/>
          </a:ln>
        </p:spPr>
      </p:sp>
      <p:sp>
        <p:nvSpPr>
          <p:cNvPr id="325" name="Google Shape;325;p27"/>
          <p:cNvSpPr txBox="1"/>
          <p:nvPr>
            <p:ph type="title"/>
          </p:nvPr>
        </p:nvSpPr>
        <p:spPr>
          <a:xfrm>
            <a:off x="487725" y="515475"/>
            <a:ext cx="41799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326" name="Google Shape;326;p27"/>
          <p:cNvSpPr txBox="1"/>
          <p:nvPr>
            <p:ph idx="1" type="body"/>
          </p:nvPr>
        </p:nvSpPr>
        <p:spPr>
          <a:xfrm>
            <a:off x="484900" y="1139875"/>
            <a:ext cx="3943500" cy="28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Bullet Points v2">
  <p:cSld name="BLANK_1_1_1">
    <p:bg>
      <p:bgPr>
        <a:solidFill>
          <a:schemeClr val="lt1"/>
        </a:solid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8"/>
          <p:cNvSpPr/>
          <p:nvPr/>
        </p:nvSpPr>
        <p:spPr>
          <a:xfrm>
            <a:off x="228600" y="37650"/>
            <a:ext cx="3552900" cy="5068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28"/>
          <p:cNvSpPr/>
          <p:nvPr>
            <p:ph idx="2" type="pic"/>
          </p:nvPr>
        </p:nvSpPr>
        <p:spPr>
          <a:xfrm>
            <a:off x="0" y="-2675"/>
            <a:ext cx="37203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30" name="Google Shape;330;p28"/>
          <p:cNvSpPr txBox="1"/>
          <p:nvPr>
            <p:ph type="title"/>
          </p:nvPr>
        </p:nvSpPr>
        <p:spPr>
          <a:xfrm>
            <a:off x="4139625" y="515475"/>
            <a:ext cx="41799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331" name="Google Shape;331;p28"/>
          <p:cNvSpPr txBox="1"/>
          <p:nvPr>
            <p:ph idx="1" type="body"/>
          </p:nvPr>
        </p:nvSpPr>
        <p:spPr>
          <a:xfrm>
            <a:off x="4136800" y="1139875"/>
            <a:ext cx="3943500" cy="28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Layout 3">
  <p:cSld name="DEFAULT">
    <p:bg>
      <p:bgPr>
        <a:solidFill>
          <a:srgbClr val="0048D0"/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333" name="Google Shape;333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96605" y="4238625"/>
            <a:ext cx="381000" cy="380953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9"/>
          <p:cNvSpPr/>
          <p:nvPr>
            <p:ph idx="2" type="pic"/>
          </p:nvPr>
        </p:nvSpPr>
        <p:spPr>
          <a:xfrm>
            <a:off x="464450" y="787200"/>
            <a:ext cx="8222400" cy="2013000"/>
          </a:xfrm>
          <a:prstGeom prst="rect">
            <a:avLst/>
          </a:prstGeom>
          <a:noFill/>
          <a:ln>
            <a:noFill/>
          </a:ln>
        </p:spPr>
      </p:sp>
      <p:sp>
        <p:nvSpPr>
          <p:cNvPr id="335" name="Google Shape;335;p29"/>
          <p:cNvSpPr txBox="1"/>
          <p:nvPr>
            <p:ph type="title"/>
          </p:nvPr>
        </p:nvSpPr>
        <p:spPr>
          <a:xfrm>
            <a:off x="464450" y="3090875"/>
            <a:ext cx="3872400" cy="10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pic>
        <p:nvPicPr>
          <p:cNvPr descr=" " id="336" name="Google Shape;33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94876" y="-137175"/>
            <a:ext cx="921050" cy="667475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29"/>
          <p:cNvSpPr txBox="1"/>
          <p:nvPr>
            <p:ph idx="1" type="body"/>
          </p:nvPr>
        </p:nvSpPr>
        <p:spPr>
          <a:xfrm>
            <a:off x="4814450" y="3091185"/>
            <a:ext cx="3872400" cy="10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"/>
              <a:buChar char="●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"/>
              <a:buChar char="○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"/>
              <a:buChar char="■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"/>
              <a:buChar char="●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"/>
              <a:buChar char="○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"/>
              <a:buChar char="■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"/>
              <a:buChar char="●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"/>
              <a:buChar char="○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"/>
              <a:buChar char="■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Layout 4">
  <p:cSld name="CUSTOM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0"/>
          <p:cNvSpPr/>
          <p:nvPr/>
        </p:nvSpPr>
        <p:spPr>
          <a:xfrm>
            <a:off x="4886330" y="533400"/>
            <a:ext cx="3800400" cy="3867300"/>
          </a:xfrm>
          <a:prstGeom prst="rect">
            <a:avLst/>
          </a:prstGeom>
          <a:solidFill>
            <a:srgbClr val="FEBB0B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30"/>
          <p:cNvSpPr/>
          <p:nvPr>
            <p:ph idx="2" type="pic"/>
          </p:nvPr>
        </p:nvSpPr>
        <p:spPr>
          <a:xfrm>
            <a:off x="4776900" y="606900"/>
            <a:ext cx="3827100" cy="3832500"/>
          </a:xfrm>
          <a:prstGeom prst="rect">
            <a:avLst/>
          </a:prstGeom>
          <a:noFill/>
          <a:ln>
            <a:noFill/>
          </a:ln>
        </p:spPr>
      </p:sp>
      <p:sp>
        <p:nvSpPr>
          <p:cNvPr id="341" name="Google Shape;341;p30"/>
          <p:cNvSpPr/>
          <p:nvPr/>
        </p:nvSpPr>
        <p:spPr>
          <a:xfrm>
            <a:off x="4750075" y="4028975"/>
            <a:ext cx="431100" cy="43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sp>
        <p:nvSpPr>
          <p:cNvPr id="342" name="Google Shape;342;p30"/>
          <p:cNvSpPr/>
          <p:nvPr/>
        </p:nvSpPr>
        <p:spPr>
          <a:xfrm rot="10800000">
            <a:off x="4774103" y="4030374"/>
            <a:ext cx="408900" cy="408900"/>
          </a:xfrm>
          <a:prstGeom prst="rtTriangle">
            <a:avLst/>
          </a:prstGeom>
          <a:solidFill>
            <a:srgbClr val="FEBB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sp>
        <p:nvSpPr>
          <p:cNvPr id="343" name="Google Shape;343;p30"/>
          <p:cNvSpPr txBox="1"/>
          <p:nvPr>
            <p:ph type="title"/>
          </p:nvPr>
        </p:nvSpPr>
        <p:spPr>
          <a:xfrm>
            <a:off x="504550" y="763575"/>
            <a:ext cx="3800400" cy="97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344" name="Google Shape;344;p30"/>
          <p:cNvSpPr txBox="1"/>
          <p:nvPr>
            <p:ph idx="1" type="body"/>
          </p:nvPr>
        </p:nvSpPr>
        <p:spPr>
          <a:xfrm>
            <a:off x="504550" y="1867625"/>
            <a:ext cx="3605400" cy="25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pic>
        <p:nvPicPr>
          <p:cNvPr id="345" name="Google Shape;345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31175" y="-485200"/>
            <a:ext cx="1092100" cy="109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18">
          <p15:clr>
            <a:srgbClr val="E46962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nA Slide">
  <p:cSld name="CUSTOM_1">
    <p:bg>
      <p:bgPr>
        <a:solidFill>
          <a:schemeClr val="dk1"/>
        </a:solidFill>
      </p:bgPr>
    </p:bg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347" name="Google Shape;347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135917" y="1366975"/>
            <a:ext cx="3105153" cy="2409526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1"/>
          <p:cNvSpPr/>
          <p:nvPr/>
        </p:nvSpPr>
        <p:spPr>
          <a:xfrm>
            <a:off x="-709613" y="-566737"/>
            <a:ext cx="1814400" cy="409500"/>
          </a:xfrm>
          <a:prstGeom prst="ellipse">
            <a:avLst/>
          </a:prstGeom>
          <a:noFill/>
          <a:ln cap="flat" cmpd="sng" w="25400">
            <a:solidFill>
              <a:srgbClr val="FF3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1"/>
          <p:cNvSpPr/>
          <p:nvPr/>
        </p:nvSpPr>
        <p:spPr>
          <a:xfrm>
            <a:off x="-709613" y="-323850"/>
            <a:ext cx="1814400" cy="414300"/>
          </a:xfrm>
          <a:prstGeom prst="ellipse">
            <a:avLst/>
          </a:prstGeom>
          <a:noFill/>
          <a:ln cap="flat" cmpd="sng" w="25400">
            <a:solidFill>
              <a:srgbClr val="FF3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31"/>
          <p:cNvSpPr/>
          <p:nvPr/>
        </p:nvSpPr>
        <p:spPr>
          <a:xfrm>
            <a:off x="-709613" y="-76200"/>
            <a:ext cx="1814400" cy="409500"/>
          </a:xfrm>
          <a:prstGeom prst="ellipse">
            <a:avLst/>
          </a:prstGeom>
          <a:noFill/>
          <a:ln cap="flat" cmpd="sng" w="25400">
            <a:solidFill>
              <a:srgbClr val="FF3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31"/>
          <p:cNvSpPr/>
          <p:nvPr/>
        </p:nvSpPr>
        <p:spPr>
          <a:xfrm>
            <a:off x="-709613" y="166688"/>
            <a:ext cx="1814400" cy="409500"/>
          </a:xfrm>
          <a:prstGeom prst="ellipse">
            <a:avLst/>
          </a:prstGeom>
          <a:noFill/>
          <a:ln cap="flat" cmpd="sng" w="25400">
            <a:solidFill>
              <a:srgbClr val="FF3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31"/>
          <p:cNvSpPr/>
          <p:nvPr/>
        </p:nvSpPr>
        <p:spPr>
          <a:xfrm>
            <a:off x="-709613" y="409575"/>
            <a:ext cx="1814400" cy="414300"/>
          </a:xfrm>
          <a:prstGeom prst="ellipse">
            <a:avLst/>
          </a:prstGeom>
          <a:noFill/>
          <a:ln cap="flat" cmpd="sng" w="25400">
            <a:solidFill>
              <a:srgbClr val="FF3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31"/>
          <p:cNvSpPr txBox="1"/>
          <p:nvPr>
            <p:ph type="title"/>
          </p:nvPr>
        </p:nvSpPr>
        <p:spPr>
          <a:xfrm>
            <a:off x="481025" y="1204925"/>
            <a:ext cx="3067200" cy="46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354" name="Google Shape;354;p31"/>
          <p:cNvSpPr txBox="1"/>
          <p:nvPr>
            <p:ph idx="1" type="body"/>
          </p:nvPr>
        </p:nvSpPr>
        <p:spPr>
          <a:xfrm>
            <a:off x="481025" y="2806675"/>
            <a:ext cx="3766500" cy="14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act us slide - v1">
  <p:cSld name="CUSTOM_2">
    <p:bg>
      <p:bgPr>
        <a:solidFill>
          <a:srgbClr val="0048D0"/>
        </a:solidFill>
      </p:bgPr>
    </p:bg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2"/>
          <p:cNvSpPr/>
          <p:nvPr/>
        </p:nvSpPr>
        <p:spPr>
          <a:xfrm>
            <a:off x="4229104" y="0"/>
            <a:ext cx="49149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2"/>
          <p:cNvSpPr/>
          <p:nvPr/>
        </p:nvSpPr>
        <p:spPr>
          <a:xfrm>
            <a:off x="4643442" y="2119313"/>
            <a:ext cx="342900" cy="342900"/>
          </a:xfrm>
          <a:prstGeom prst="rect">
            <a:avLst/>
          </a:prstGeom>
          <a:solidFill>
            <a:srgbClr val="FEBB0B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32"/>
          <p:cNvSpPr/>
          <p:nvPr/>
        </p:nvSpPr>
        <p:spPr>
          <a:xfrm>
            <a:off x="4643442" y="3033713"/>
            <a:ext cx="342900" cy="342900"/>
          </a:xfrm>
          <a:prstGeom prst="rect">
            <a:avLst/>
          </a:prstGeom>
          <a:solidFill>
            <a:srgbClr val="FEBB0B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32"/>
          <p:cNvSpPr/>
          <p:nvPr/>
        </p:nvSpPr>
        <p:spPr>
          <a:xfrm>
            <a:off x="4643442" y="3910013"/>
            <a:ext cx="342900" cy="342900"/>
          </a:xfrm>
          <a:prstGeom prst="rect">
            <a:avLst/>
          </a:prstGeom>
          <a:solidFill>
            <a:srgbClr val="FEBB0B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32"/>
          <p:cNvSpPr/>
          <p:nvPr/>
        </p:nvSpPr>
        <p:spPr>
          <a:xfrm>
            <a:off x="4681542" y="2081213"/>
            <a:ext cx="342900" cy="3429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32"/>
          <p:cNvSpPr/>
          <p:nvPr/>
        </p:nvSpPr>
        <p:spPr>
          <a:xfrm>
            <a:off x="4681542" y="2995613"/>
            <a:ext cx="342900" cy="3429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32"/>
          <p:cNvSpPr/>
          <p:nvPr/>
        </p:nvSpPr>
        <p:spPr>
          <a:xfrm>
            <a:off x="4681542" y="3871913"/>
            <a:ext cx="342900" cy="3429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 " id="363" name="Google Shape;363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19642" y="3910013"/>
            <a:ext cx="266700" cy="2666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64" name="Google Shape;36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9642" y="2119313"/>
            <a:ext cx="266700" cy="2666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65" name="Google Shape;365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9642" y="3033713"/>
            <a:ext cx="266700" cy="2666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66" name="Google Shape;366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36271" y="3049178"/>
            <a:ext cx="240071" cy="232673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32"/>
          <p:cNvSpPr/>
          <p:nvPr/>
        </p:nvSpPr>
        <p:spPr>
          <a:xfrm>
            <a:off x="9067809" y="0"/>
            <a:ext cx="76200" cy="5143500"/>
          </a:xfrm>
          <a:prstGeom prst="rect">
            <a:avLst/>
          </a:prstGeom>
          <a:solidFill>
            <a:srgbClr val="FF3F0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32"/>
          <p:cNvSpPr txBox="1"/>
          <p:nvPr>
            <p:ph idx="1" type="subTitle"/>
          </p:nvPr>
        </p:nvSpPr>
        <p:spPr>
          <a:xfrm>
            <a:off x="4581625" y="764825"/>
            <a:ext cx="3766500" cy="5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Font typeface="Space Grotesk Medium"/>
              <a:buNone/>
              <a:defRPr sz="20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69" name="Google Shape;369;p32"/>
          <p:cNvSpPr txBox="1"/>
          <p:nvPr>
            <p:ph idx="2" type="body"/>
          </p:nvPr>
        </p:nvSpPr>
        <p:spPr>
          <a:xfrm>
            <a:off x="5151000" y="2346050"/>
            <a:ext cx="3440400" cy="2667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grpSp>
        <p:nvGrpSpPr>
          <p:cNvPr id="370" name="Google Shape;370;p32"/>
          <p:cNvGrpSpPr/>
          <p:nvPr/>
        </p:nvGrpSpPr>
        <p:grpSpPr>
          <a:xfrm>
            <a:off x="-886725" y="-852225"/>
            <a:ext cx="2255100" cy="2255100"/>
            <a:chOff x="5814125" y="1393900"/>
            <a:chExt cx="2255100" cy="2255100"/>
          </a:xfrm>
        </p:grpSpPr>
        <p:sp>
          <p:nvSpPr>
            <p:cNvPr id="371" name="Google Shape;371;p32"/>
            <p:cNvSpPr/>
            <p:nvPr/>
          </p:nvSpPr>
          <p:spPr>
            <a:xfrm>
              <a:off x="6844025" y="1393900"/>
              <a:ext cx="195300" cy="2255100"/>
            </a:xfrm>
            <a:prstGeom prst="rect">
              <a:avLst/>
            </a:prstGeom>
            <a:solidFill>
              <a:srgbClr val="FEB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372" name="Google Shape;372;p32"/>
            <p:cNvSpPr/>
            <p:nvPr/>
          </p:nvSpPr>
          <p:spPr>
            <a:xfrm rot="-5400000">
              <a:off x="6844025" y="1402250"/>
              <a:ext cx="195300" cy="2255100"/>
            </a:xfrm>
            <a:prstGeom prst="rect">
              <a:avLst/>
            </a:prstGeom>
            <a:solidFill>
              <a:srgbClr val="FEB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373" name="Google Shape;373;p32"/>
            <p:cNvSpPr/>
            <p:nvPr/>
          </p:nvSpPr>
          <p:spPr>
            <a:xfrm rot="-2700000">
              <a:off x="6843997" y="1402319"/>
              <a:ext cx="195161" cy="2254964"/>
            </a:xfrm>
            <a:prstGeom prst="rect">
              <a:avLst/>
            </a:prstGeom>
            <a:solidFill>
              <a:srgbClr val="FEB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374" name="Google Shape;374;p32"/>
            <p:cNvSpPr/>
            <p:nvPr/>
          </p:nvSpPr>
          <p:spPr>
            <a:xfrm rot="-8100000">
              <a:off x="6849999" y="1408320"/>
              <a:ext cx="195161" cy="2254964"/>
            </a:xfrm>
            <a:prstGeom prst="rect">
              <a:avLst/>
            </a:prstGeom>
            <a:solidFill>
              <a:srgbClr val="FEB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  <p:sp>
        <p:nvSpPr>
          <p:cNvPr id="375" name="Google Shape;375;p32"/>
          <p:cNvSpPr/>
          <p:nvPr>
            <p:ph idx="3" type="pic"/>
          </p:nvPr>
        </p:nvSpPr>
        <p:spPr>
          <a:xfrm>
            <a:off x="848100" y="1440300"/>
            <a:ext cx="2361600" cy="2361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76" name="Google Shape;376;p32"/>
          <p:cNvSpPr txBox="1"/>
          <p:nvPr>
            <p:ph idx="4" type="body"/>
          </p:nvPr>
        </p:nvSpPr>
        <p:spPr>
          <a:xfrm>
            <a:off x="5151000" y="3277375"/>
            <a:ext cx="3440400" cy="2667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77" name="Google Shape;377;p32"/>
          <p:cNvSpPr txBox="1"/>
          <p:nvPr>
            <p:ph idx="5" type="body"/>
          </p:nvPr>
        </p:nvSpPr>
        <p:spPr>
          <a:xfrm>
            <a:off x="5151000" y="4153675"/>
            <a:ext cx="3440400" cy="2667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78" name="Google Shape;378;p32"/>
          <p:cNvSpPr txBox="1"/>
          <p:nvPr/>
        </p:nvSpPr>
        <p:spPr>
          <a:xfrm>
            <a:off x="5151000" y="2075650"/>
            <a:ext cx="354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3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Address</a:t>
            </a:r>
            <a:endParaRPr>
              <a:solidFill>
                <a:schemeClr val="accent3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sp>
        <p:nvSpPr>
          <p:cNvPr id="379" name="Google Shape;379;p32"/>
          <p:cNvSpPr txBox="1"/>
          <p:nvPr/>
        </p:nvSpPr>
        <p:spPr>
          <a:xfrm>
            <a:off x="5151000" y="2988513"/>
            <a:ext cx="354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3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Contact</a:t>
            </a:r>
            <a:endParaRPr>
              <a:solidFill>
                <a:schemeClr val="accent3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sp>
        <p:nvSpPr>
          <p:cNvPr id="380" name="Google Shape;380;p32"/>
          <p:cNvSpPr txBox="1"/>
          <p:nvPr/>
        </p:nvSpPr>
        <p:spPr>
          <a:xfrm>
            <a:off x="5151000" y="3866338"/>
            <a:ext cx="354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3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Website</a:t>
            </a:r>
            <a:endParaRPr>
              <a:solidFill>
                <a:schemeClr val="accent3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act us slide - v3">
  <p:cSld name="CUSTOM_5">
    <p:bg>
      <p:bgPr>
        <a:solidFill>
          <a:schemeClr val="accent6"/>
        </a:solidFill>
      </p:bgPr>
    </p:bg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3" name="Google Shape;383;p33"/>
          <p:cNvSpPr/>
          <p:nvPr>
            <p:ph idx="2" type="pic"/>
          </p:nvPr>
        </p:nvSpPr>
        <p:spPr>
          <a:xfrm>
            <a:off x="414300" y="1184275"/>
            <a:ext cx="8315400" cy="1600200"/>
          </a:xfrm>
          <a:prstGeom prst="snip1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84" name="Google Shape;384;p33"/>
          <p:cNvSpPr txBox="1"/>
          <p:nvPr>
            <p:ph idx="1" type="body"/>
          </p:nvPr>
        </p:nvSpPr>
        <p:spPr>
          <a:xfrm>
            <a:off x="414300" y="3374750"/>
            <a:ext cx="3440400" cy="2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85" name="Google Shape;385;p33"/>
          <p:cNvSpPr txBox="1"/>
          <p:nvPr>
            <p:ph idx="3" type="body"/>
          </p:nvPr>
        </p:nvSpPr>
        <p:spPr>
          <a:xfrm>
            <a:off x="5289300" y="3374750"/>
            <a:ext cx="3440400" cy="2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86" name="Google Shape;386;p33"/>
          <p:cNvSpPr txBox="1"/>
          <p:nvPr>
            <p:ph idx="4" type="body"/>
          </p:nvPr>
        </p:nvSpPr>
        <p:spPr>
          <a:xfrm>
            <a:off x="414300" y="4298675"/>
            <a:ext cx="3440400" cy="2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87" name="Google Shape;387;p33"/>
          <p:cNvSpPr txBox="1"/>
          <p:nvPr>
            <p:ph idx="5" type="body"/>
          </p:nvPr>
        </p:nvSpPr>
        <p:spPr>
          <a:xfrm>
            <a:off x="5289300" y="4298675"/>
            <a:ext cx="3440400" cy="2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grpSp>
        <p:nvGrpSpPr>
          <p:cNvPr id="388" name="Google Shape;388;p33"/>
          <p:cNvGrpSpPr/>
          <p:nvPr/>
        </p:nvGrpSpPr>
        <p:grpSpPr>
          <a:xfrm>
            <a:off x="7916362" y="-514862"/>
            <a:ext cx="1814400" cy="1390613"/>
            <a:chOff x="2982412" y="1568263"/>
            <a:chExt cx="1814400" cy="1390613"/>
          </a:xfrm>
        </p:grpSpPr>
        <p:sp>
          <p:nvSpPr>
            <p:cNvPr id="389" name="Google Shape;389;p33"/>
            <p:cNvSpPr/>
            <p:nvPr/>
          </p:nvSpPr>
          <p:spPr>
            <a:xfrm>
              <a:off x="2982412" y="1568263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33"/>
            <p:cNvSpPr/>
            <p:nvPr/>
          </p:nvSpPr>
          <p:spPr>
            <a:xfrm>
              <a:off x="2982412" y="1811150"/>
              <a:ext cx="1814400" cy="4143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33"/>
            <p:cNvSpPr/>
            <p:nvPr/>
          </p:nvSpPr>
          <p:spPr>
            <a:xfrm>
              <a:off x="2982412" y="2058800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33"/>
            <p:cNvSpPr/>
            <p:nvPr/>
          </p:nvSpPr>
          <p:spPr>
            <a:xfrm>
              <a:off x="2982412" y="2301688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33"/>
            <p:cNvSpPr/>
            <p:nvPr/>
          </p:nvSpPr>
          <p:spPr>
            <a:xfrm>
              <a:off x="2982412" y="2544575"/>
              <a:ext cx="1814400" cy="4143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4" name="Google Shape;394;p33"/>
          <p:cNvSpPr txBox="1"/>
          <p:nvPr/>
        </p:nvSpPr>
        <p:spPr>
          <a:xfrm>
            <a:off x="414300" y="3071625"/>
            <a:ext cx="3440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Number</a:t>
            </a:r>
            <a:endParaRPr>
              <a:solidFill>
                <a:schemeClr val="accent4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sp>
        <p:nvSpPr>
          <p:cNvPr id="395" name="Google Shape;395;p33"/>
          <p:cNvSpPr txBox="1"/>
          <p:nvPr/>
        </p:nvSpPr>
        <p:spPr>
          <a:xfrm>
            <a:off x="5289300" y="3071625"/>
            <a:ext cx="3440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Email</a:t>
            </a:r>
            <a:endParaRPr>
              <a:solidFill>
                <a:schemeClr val="accent4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sp>
        <p:nvSpPr>
          <p:cNvPr id="396" name="Google Shape;396;p33"/>
          <p:cNvSpPr txBox="1"/>
          <p:nvPr/>
        </p:nvSpPr>
        <p:spPr>
          <a:xfrm>
            <a:off x="414300" y="4001904"/>
            <a:ext cx="3440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Site </a:t>
            </a:r>
            <a:endParaRPr>
              <a:solidFill>
                <a:schemeClr val="accent4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sp>
        <p:nvSpPr>
          <p:cNvPr id="397" name="Google Shape;397;p33"/>
          <p:cNvSpPr txBox="1"/>
          <p:nvPr/>
        </p:nvSpPr>
        <p:spPr>
          <a:xfrm>
            <a:off x="5289300" y="4001904"/>
            <a:ext cx="3440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Address</a:t>
            </a:r>
            <a:endParaRPr>
              <a:solidFill>
                <a:schemeClr val="accent4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3 items on timeline v2">
  <p:cSld name="CUSTOM_6">
    <p:bg>
      <p:bgPr>
        <a:solidFill>
          <a:schemeClr val="dk1"/>
        </a:solid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0" name="Google Shape;400;p34"/>
          <p:cNvSpPr/>
          <p:nvPr/>
        </p:nvSpPr>
        <p:spPr>
          <a:xfrm>
            <a:off x="533400" y="2488725"/>
            <a:ext cx="8077200" cy="47700"/>
          </a:xfrm>
          <a:prstGeom prst="rect">
            <a:avLst/>
          </a:prstGeom>
          <a:solidFill>
            <a:srgbClr val="44444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401" name="Google Shape;401;p34"/>
          <p:cNvSpPr txBox="1"/>
          <p:nvPr>
            <p:ph idx="1" type="body"/>
          </p:nvPr>
        </p:nvSpPr>
        <p:spPr>
          <a:xfrm>
            <a:off x="533400" y="2726850"/>
            <a:ext cx="1647900" cy="8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2" name="Google Shape;402;p34"/>
          <p:cNvSpPr txBox="1"/>
          <p:nvPr>
            <p:ph idx="2" type="subTitle"/>
          </p:nvPr>
        </p:nvSpPr>
        <p:spPr>
          <a:xfrm>
            <a:off x="533400" y="1952700"/>
            <a:ext cx="1647900" cy="26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Work Sans Medium"/>
              <a:buNone/>
              <a:defRPr sz="14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3" name="Google Shape;403;p34"/>
          <p:cNvSpPr txBox="1"/>
          <p:nvPr>
            <p:ph idx="3" type="body"/>
          </p:nvPr>
        </p:nvSpPr>
        <p:spPr>
          <a:xfrm>
            <a:off x="6962700" y="2724300"/>
            <a:ext cx="1647900" cy="8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4" name="Google Shape;404;p34"/>
          <p:cNvSpPr txBox="1"/>
          <p:nvPr>
            <p:ph idx="4" type="subTitle"/>
          </p:nvPr>
        </p:nvSpPr>
        <p:spPr>
          <a:xfrm>
            <a:off x="6962700" y="1950150"/>
            <a:ext cx="1647900" cy="26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3F00"/>
              </a:buClr>
              <a:buSzPts val="1400"/>
              <a:buFont typeface="Work Sans Medium"/>
              <a:buNone/>
              <a:defRPr sz="1400">
                <a:solidFill>
                  <a:srgbClr val="FF3F00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5" name="Google Shape;405;p34"/>
          <p:cNvSpPr txBox="1"/>
          <p:nvPr>
            <p:ph idx="5" type="body"/>
          </p:nvPr>
        </p:nvSpPr>
        <p:spPr>
          <a:xfrm>
            <a:off x="3748050" y="2724300"/>
            <a:ext cx="1647900" cy="8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6" name="Google Shape;406;p34"/>
          <p:cNvSpPr txBox="1"/>
          <p:nvPr>
            <p:ph idx="6" type="subTitle"/>
          </p:nvPr>
        </p:nvSpPr>
        <p:spPr>
          <a:xfrm>
            <a:off x="3748050" y="1950150"/>
            <a:ext cx="1647900" cy="26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1400"/>
              <a:buFont typeface="Work Sans Medium"/>
              <a:buNone/>
              <a:defRPr sz="1400">
                <a:solidFill>
                  <a:srgbClr val="4A86E8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7" name="Google Shape;407;p34"/>
          <p:cNvSpPr/>
          <p:nvPr/>
        </p:nvSpPr>
        <p:spPr>
          <a:xfrm>
            <a:off x="1281150" y="2436375"/>
            <a:ext cx="152400" cy="152400"/>
          </a:xfrm>
          <a:prstGeom prst="ellipse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408" name="Google Shape;408;p34"/>
          <p:cNvSpPr/>
          <p:nvPr/>
        </p:nvSpPr>
        <p:spPr>
          <a:xfrm>
            <a:off x="4458750" y="2436375"/>
            <a:ext cx="152400" cy="152400"/>
          </a:xfrm>
          <a:prstGeom prst="ellipse">
            <a:avLst/>
          </a:prstGeom>
          <a:solidFill>
            <a:schemeClr val="accent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409" name="Google Shape;409;p34"/>
          <p:cNvSpPr/>
          <p:nvPr/>
        </p:nvSpPr>
        <p:spPr>
          <a:xfrm>
            <a:off x="7710450" y="2436375"/>
            <a:ext cx="152400" cy="152400"/>
          </a:xfrm>
          <a:prstGeom prst="ellipse">
            <a:avLst/>
          </a:prstGeom>
          <a:solidFill>
            <a:schemeClr val="accent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3 items on timeline">
  <p:cSld name="CUSTOM_6_1">
    <p:bg>
      <p:bgPr>
        <a:solidFill>
          <a:schemeClr val="dk1"/>
        </a:solidFill>
      </p:bgPr>
    </p:bg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2" name="Google Shape;412;p35"/>
          <p:cNvSpPr/>
          <p:nvPr/>
        </p:nvSpPr>
        <p:spPr>
          <a:xfrm rot="5400000">
            <a:off x="629000" y="2946425"/>
            <a:ext cx="3340500" cy="47700"/>
          </a:xfrm>
          <a:prstGeom prst="rect">
            <a:avLst/>
          </a:prstGeom>
          <a:solidFill>
            <a:srgbClr val="44444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413" name="Google Shape;413;p35"/>
          <p:cNvSpPr txBox="1"/>
          <p:nvPr>
            <p:ph idx="1" type="body"/>
          </p:nvPr>
        </p:nvSpPr>
        <p:spPr>
          <a:xfrm>
            <a:off x="2532325" y="1300025"/>
            <a:ext cx="6027000" cy="84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4" name="Google Shape;414;p35"/>
          <p:cNvSpPr txBox="1"/>
          <p:nvPr>
            <p:ph idx="2" type="subTitle"/>
          </p:nvPr>
        </p:nvSpPr>
        <p:spPr>
          <a:xfrm>
            <a:off x="533400" y="1589675"/>
            <a:ext cx="1532700" cy="26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Work Sans Medium"/>
              <a:buNone/>
              <a:defRPr sz="12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5" name="Google Shape;415;p35"/>
          <p:cNvSpPr/>
          <p:nvPr/>
        </p:nvSpPr>
        <p:spPr>
          <a:xfrm>
            <a:off x="2223050" y="1646825"/>
            <a:ext cx="152400" cy="152400"/>
          </a:xfrm>
          <a:prstGeom prst="ellipse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416" name="Google Shape;416;p35"/>
          <p:cNvSpPr txBox="1"/>
          <p:nvPr>
            <p:ph idx="3" type="body"/>
          </p:nvPr>
        </p:nvSpPr>
        <p:spPr>
          <a:xfrm>
            <a:off x="2532325" y="3794525"/>
            <a:ext cx="6027000" cy="84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7" name="Google Shape;417;p35"/>
          <p:cNvSpPr txBox="1"/>
          <p:nvPr>
            <p:ph idx="4" type="subTitle"/>
          </p:nvPr>
        </p:nvSpPr>
        <p:spPr>
          <a:xfrm>
            <a:off x="533400" y="4084175"/>
            <a:ext cx="1532700" cy="26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Work Sans Medium"/>
              <a:buNone/>
              <a:defRPr sz="1200">
                <a:solidFill>
                  <a:schemeClr val="accent3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8" name="Google Shape;418;p35"/>
          <p:cNvSpPr/>
          <p:nvPr/>
        </p:nvSpPr>
        <p:spPr>
          <a:xfrm>
            <a:off x="2223050" y="4141325"/>
            <a:ext cx="152400" cy="152400"/>
          </a:xfrm>
          <a:prstGeom prst="ellipse">
            <a:avLst/>
          </a:prstGeom>
          <a:solidFill>
            <a:schemeClr val="accent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419" name="Google Shape;419;p35"/>
          <p:cNvSpPr txBox="1"/>
          <p:nvPr>
            <p:ph idx="5" type="body"/>
          </p:nvPr>
        </p:nvSpPr>
        <p:spPr>
          <a:xfrm>
            <a:off x="2532325" y="2547275"/>
            <a:ext cx="6027000" cy="84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0" name="Google Shape;420;p35"/>
          <p:cNvSpPr txBox="1"/>
          <p:nvPr>
            <p:ph idx="6" type="subTitle"/>
          </p:nvPr>
        </p:nvSpPr>
        <p:spPr>
          <a:xfrm>
            <a:off x="533400" y="2836925"/>
            <a:ext cx="1532700" cy="26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1200"/>
              <a:buFont typeface="Work Sans Medium"/>
              <a:buNone/>
              <a:defRPr sz="1200">
                <a:solidFill>
                  <a:srgbClr val="4A86E8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1" name="Google Shape;421;p35"/>
          <p:cNvSpPr/>
          <p:nvPr/>
        </p:nvSpPr>
        <p:spPr>
          <a:xfrm>
            <a:off x="2223050" y="2894075"/>
            <a:ext cx="152400" cy="152400"/>
          </a:xfrm>
          <a:prstGeom prst="ellipse">
            <a:avLst/>
          </a:prstGeom>
          <a:solidFill>
            <a:schemeClr val="accent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422" name="Google Shape;422;p35"/>
          <p:cNvGrpSpPr/>
          <p:nvPr/>
        </p:nvGrpSpPr>
        <p:grpSpPr>
          <a:xfrm>
            <a:off x="7952475" y="-852225"/>
            <a:ext cx="2255100" cy="2255100"/>
            <a:chOff x="5814125" y="1393900"/>
            <a:chExt cx="2255100" cy="2255100"/>
          </a:xfrm>
        </p:grpSpPr>
        <p:sp>
          <p:nvSpPr>
            <p:cNvPr id="423" name="Google Shape;423;p35"/>
            <p:cNvSpPr/>
            <p:nvPr/>
          </p:nvSpPr>
          <p:spPr>
            <a:xfrm>
              <a:off x="6844025" y="1393900"/>
              <a:ext cx="195300" cy="2255100"/>
            </a:xfrm>
            <a:prstGeom prst="rect">
              <a:avLst/>
            </a:prstGeom>
            <a:solidFill>
              <a:srgbClr val="FEB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424" name="Google Shape;424;p35"/>
            <p:cNvSpPr/>
            <p:nvPr/>
          </p:nvSpPr>
          <p:spPr>
            <a:xfrm rot="-5400000">
              <a:off x="6844025" y="1402250"/>
              <a:ext cx="195300" cy="2255100"/>
            </a:xfrm>
            <a:prstGeom prst="rect">
              <a:avLst/>
            </a:prstGeom>
            <a:solidFill>
              <a:srgbClr val="FEB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425" name="Google Shape;425;p35"/>
            <p:cNvSpPr/>
            <p:nvPr/>
          </p:nvSpPr>
          <p:spPr>
            <a:xfrm rot="-2700000">
              <a:off x="6843997" y="1402319"/>
              <a:ext cx="195161" cy="2254964"/>
            </a:xfrm>
            <a:prstGeom prst="rect">
              <a:avLst/>
            </a:prstGeom>
            <a:solidFill>
              <a:srgbClr val="FEB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426" name="Google Shape;426;p35"/>
            <p:cNvSpPr/>
            <p:nvPr/>
          </p:nvSpPr>
          <p:spPr>
            <a:xfrm rot="-8100000">
              <a:off x="6849999" y="1408320"/>
              <a:ext cx="195161" cy="2254964"/>
            </a:xfrm>
            <a:prstGeom prst="rect">
              <a:avLst/>
            </a:prstGeom>
            <a:solidFill>
              <a:srgbClr val="FEB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4 items on timeline 1">
  <p:cSld name="CUSTOM_6_1_1">
    <p:bg>
      <p:bgPr>
        <a:solidFill>
          <a:schemeClr val="dk1"/>
        </a:solidFill>
      </p:bgPr>
    </p:bg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9" name="Google Shape;429;p36"/>
          <p:cNvSpPr/>
          <p:nvPr/>
        </p:nvSpPr>
        <p:spPr>
          <a:xfrm rot="5400000">
            <a:off x="629000" y="2946425"/>
            <a:ext cx="3340500" cy="47700"/>
          </a:xfrm>
          <a:prstGeom prst="rect">
            <a:avLst/>
          </a:prstGeom>
          <a:solidFill>
            <a:srgbClr val="44444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430" name="Google Shape;430;p36"/>
          <p:cNvSpPr txBox="1"/>
          <p:nvPr>
            <p:ph idx="1" type="body"/>
          </p:nvPr>
        </p:nvSpPr>
        <p:spPr>
          <a:xfrm>
            <a:off x="2532325" y="1300025"/>
            <a:ext cx="6027000" cy="49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31" name="Google Shape;431;p36"/>
          <p:cNvSpPr txBox="1"/>
          <p:nvPr>
            <p:ph idx="2" type="subTitle"/>
          </p:nvPr>
        </p:nvSpPr>
        <p:spPr>
          <a:xfrm>
            <a:off x="533400" y="1416275"/>
            <a:ext cx="1532700" cy="26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Work Sans Medium"/>
              <a:buNone/>
              <a:defRPr sz="1200">
                <a:solidFill>
                  <a:schemeClr val="accent4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2" name="Google Shape;432;p36"/>
          <p:cNvSpPr/>
          <p:nvPr/>
        </p:nvSpPr>
        <p:spPr>
          <a:xfrm>
            <a:off x="2223050" y="1473425"/>
            <a:ext cx="152400" cy="152400"/>
          </a:xfrm>
          <a:prstGeom prst="ellipse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433" name="Google Shape;433;p36"/>
          <p:cNvGrpSpPr/>
          <p:nvPr/>
        </p:nvGrpSpPr>
        <p:grpSpPr>
          <a:xfrm>
            <a:off x="7952475" y="-852225"/>
            <a:ext cx="2255100" cy="2255100"/>
            <a:chOff x="5814125" y="1393900"/>
            <a:chExt cx="2255100" cy="2255100"/>
          </a:xfrm>
        </p:grpSpPr>
        <p:sp>
          <p:nvSpPr>
            <p:cNvPr id="434" name="Google Shape;434;p36"/>
            <p:cNvSpPr/>
            <p:nvPr/>
          </p:nvSpPr>
          <p:spPr>
            <a:xfrm>
              <a:off x="6844025" y="139390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435" name="Google Shape;435;p36"/>
            <p:cNvSpPr/>
            <p:nvPr/>
          </p:nvSpPr>
          <p:spPr>
            <a:xfrm rot="-5400000">
              <a:off x="6844025" y="140225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436" name="Google Shape;436;p36"/>
            <p:cNvSpPr/>
            <p:nvPr/>
          </p:nvSpPr>
          <p:spPr>
            <a:xfrm rot="-2700000">
              <a:off x="6843997" y="1402319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437" name="Google Shape;437;p36"/>
            <p:cNvSpPr/>
            <p:nvPr/>
          </p:nvSpPr>
          <p:spPr>
            <a:xfrm rot="-8100000">
              <a:off x="6849999" y="1408320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  <p:sp>
        <p:nvSpPr>
          <p:cNvPr id="438" name="Google Shape;438;p36"/>
          <p:cNvSpPr txBox="1"/>
          <p:nvPr>
            <p:ph idx="3" type="body"/>
          </p:nvPr>
        </p:nvSpPr>
        <p:spPr>
          <a:xfrm>
            <a:off x="2528013" y="4141325"/>
            <a:ext cx="6027000" cy="49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39" name="Google Shape;439;p36"/>
          <p:cNvSpPr txBox="1"/>
          <p:nvPr>
            <p:ph idx="4" type="subTitle"/>
          </p:nvPr>
        </p:nvSpPr>
        <p:spPr>
          <a:xfrm>
            <a:off x="529088" y="4257575"/>
            <a:ext cx="1532700" cy="26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Work Sans Medium"/>
              <a:buNone/>
              <a:defRPr sz="1200">
                <a:solidFill>
                  <a:schemeClr val="lt1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0" name="Google Shape;440;p36"/>
          <p:cNvSpPr/>
          <p:nvPr/>
        </p:nvSpPr>
        <p:spPr>
          <a:xfrm>
            <a:off x="2218738" y="4314725"/>
            <a:ext cx="152400" cy="152400"/>
          </a:xfrm>
          <a:prstGeom prst="ellipse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441" name="Google Shape;441;p36"/>
          <p:cNvSpPr txBox="1"/>
          <p:nvPr>
            <p:ph idx="5" type="body"/>
          </p:nvPr>
        </p:nvSpPr>
        <p:spPr>
          <a:xfrm>
            <a:off x="2532325" y="3153425"/>
            <a:ext cx="6027000" cy="49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42" name="Google Shape;442;p36"/>
          <p:cNvSpPr txBox="1"/>
          <p:nvPr>
            <p:ph idx="6" type="subTitle"/>
          </p:nvPr>
        </p:nvSpPr>
        <p:spPr>
          <a:xfrm>
            <a:off x="533400" y="3269675"/>
            <a:ext cx="1532700" cy="26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Work Sans Medium"/>
              <a:buNone/>
              <a:defRPr sz="1200">
                <a:solidFill>
                  <a:schemeClr val="accent3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3" name="Google Shape;443;p36"/>
          <p:cNvSpPr/>
          <p:nvPr/>
        </p:nvSpPr>
        <p:spPr>
          <a:xfrm>
            <a:off x="2223050" y="3326825"/>
            <a:ext cx="152400" cy="152400"/>
          </a:xfrm>
          <a:prstGeom prst="ellipse">
            <a:avLst/>
          </a:prstGeom>
          <a:solidFill>
            <a:schemeClr val="accent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444" name="Google Shape;444;p36"/>
          <p:cNvSpPr txBox="1"/>
          <p:nvPr>
            <p:ph idx="7" type="body"/>
          </p:nvPr>
        </p:nvSpPr>
        <p:spPr>
          <a:xfrm>
            <a:off x="2528017" y="2313425"/>
            <a:ext cx="6027000" cy="49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45" name="Google Shape;445;p36"/>
          <p:cNvSpPr txBox="1"/>
          <p:nvPr>
            <p:ph idx="8" type="subTitle"/>
          </p:nvPr>
        </p:nvSpPr>
        <p:spPr>
          <a:xfrm>
            <a:off x="529092" y="2429675"/>
            <a:ext cx="1532700" cy="26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55DEF"/>
              </a:buClr>
              <a:buSzPts val="1200"/>
              <a:buFont typeface="Work Sans Medium"/>
              <a:buNone/>
              <a:defRPr sz="1200">
                <a:solidFill>
                  <a:srgbClr val="155DEF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6" name="Google Shape;446;p36"/>
          <p:cNvSpPr/>
          <p:nvPr/>
        </p:nvSpPr>
        <p:spPr>
          <a:xfrm>
            <a:off x="2218742" y="2486825"/>
            <a:ext cx="152400" cy="152400"/>
          </a:xfrm>
          <a:prstGeom prst="ellipse">
            <a:avLst/>
          </a:prstGeom>
          <a:solidFill>
            <a:schemeClr val="accent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_3"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grpSp>
        <p:nvGrpSpPr>
          <p:cNvPr id="449" name="Google Shape;449;p37"/>
          <p:cNvGrpSpPr/>
          <p:nvPr/>
        </p:nvGrpSpPr>
        <p:grpSpPr>
          <a:xfrm>
            <a:off x="370950" y="1136025"/>
            <a:ext cx="2255100" cy="2255100"/>
            <a:chOff x="5814125" y="1393900"/>
            <a:chExt cx="2255100" cy="2255100"/>
          </a:xfrm>
        </p:grpSpPr>
        <p:sp>
          <p:nvSpPr>
            <p:cNvPr id="450" name="Google Shape;450;p37"/>
            <p:cNvSpPr/>
            <p:nvPr/>
          </p:nvSpPr>
          <p:spPr>
            <a:xfrm>
              <a:off x="6844025" y="1393900"/>
              <a:ext cx="195300" cy="2255100"/>
            </a:xfrm>
            <a:prstGeom prst="rect">
              <a:avLst/>
            </a:prstGeom>
            <a:solidFill>
              <a:srgbClr val="FEB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451" name="Google Shape;451;p37"/>
            <p:cNvSpPr/>
            <p:nvPr/>
          </p:nvSpPr>
          <p:spPr>
            <a:xfrm rot="-5400000">
              <a:off x="6844025" y="1402250"/>
              <a:ext cx="195300" cy="2255100"/>
            </a:xfrm>
            <a:prstGeom prst="rect">
              <a:avLst/>
            </a:prstGeom>
            <a:solidFill>
              <a:srgbClr val="FEB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452" name="Google Shape;452;p37"/>
            <p:cNvSpPr/>
            <p:nvPr/>
          </p:nvSpPr>
          <p:spPr>
            <a:xfrm rot="-2700000">
              <a:off x="6843997" y="1402319"/>
              <a:ext cx="195161" cy="2254964"/>
            </a:xfrm>
            <a:prstGeom prst="rect">
              <a:avLst/>
            </a:prstGeom>
            <a:solidFill>
              <a:srgbClr val="FEB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453" name="Google Shape;453;p37"/>
            <p:cNvSpPr/>
            <p:nvPr/>
          </p:nvSpPr>
          <p:spPr>
            <a:xfrm rot="-8100000">
              <a:off x="6849999" y="1408320"/>
              <a:ext cx="195161" cy="2254964"/>
            </a:xfrm>
            <a:prstGeom prst="rect">
              <a:avLst/>
            </a:prstGeom>
            <a:solidFill>
              <a:srgbClr val="FEB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  <p:grpSp>
        <p:nvGrpSpPr>
          <p:cNvPr id="454" name="Google Shape;454;p37"/>
          <p:cNvGrpSpPr/>
          <p:nvPr/>
        </p:nvGrpSpPr>
        <p:grpSpPr>
          <a:xfrm>
            <a:off x="2982412" y="1568263"/>
            <a:ext cx="1814400" cy="1390613"/>
            <a:chOff x="2982412" y="1568263"/>
            <a:chExt cx="1814400" cy="1390613"/>
          </a:xfrm>
        </p:grpSpPr>
        <p:sp>
          <p:nvSpPr>
            <p:cNvPr id="455" name="Google Shape;455;p37"/>
            <p:cNvSpPr/>
            <p:nvPr/>
          </p:nvSpPr>
          <p:spPr>
            <a:xfrm>
              <a:off x="2982412" y="1568263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37"/>
            <p:cNvSpPr/>
            <p:nvPr/>
          </p:nvSpPr>
          <p:spPr>
            <a:xfrm>
              <a:off x="2982412" y="1811150"/>
              <a:ext cx="1814400" cy="4143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37"/>
            <p:cNvSpPr/>
            <p:nvPr/>
          </p:nvSpPr>
          <p:spPr>
            <a:xfrm>
              <a:off x="2982412" y="2058800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37"/>
            <p:cNvSpPr/>
            <p:nvPr/>
          </p:nvSpPr>
          <p:spPr>
            <a:xfrm>
              <a:off x="2982412" y="2301688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37"/>
            <p:cNvSpPr/>
            <p:nvPr/>
          </p:nvSpPr>
          <p:spPr>
            <a:xfrm>
              <a:off x="2982412" y="2544575"/>
              <a:ext cx="1814400" cy="4143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0" name="Google Shape;460;p37"/>
          <p:cNvGrpSpPr/>
          <p:nvPr/>
        </p:nvGrpSpPr>
        <p:grpSpPr>
          <a:xfrm>
            <a:off x="5258610" y="1597505"/>
            <a:ext cx="1332313" cy="1332088"/>
            <a:chOff x="5814125" y="1393900"/>
            <a:chExt cx="2255100" cy="2255100"/>
          </a:xfrm>
        </p:grpSpPr>
        <p:sp>
          <p:nvSpPr>
            <p:cNvPr id="461" name="Google Shape;461;p37"/>
            <p:cNvSpPr/>
            <p:nvPr/>
          </p:nvSpPr>
          <p:spPr>
            <a:xfrm>
              <a:off x="6844025" y="1393900"/>
              <a:ext cx="195300" cy="2255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462" name="Google Shape;462;p37"/>
            <p:cNvSpPr/>
            <p:nvPr/>
          </p:nvSpPr>
          <p:spPr>
            <a:xfrm rot="-5400000">
              <a:off x="6844025" y="1402250"/>
              <a:ext cx="195300" cy="2255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463" name="Google Shape;463;p37"/>
            <p:cNvSpPr/>
            <p:nvPr/>
          </p:nvSpPr>
          <p:spPr>
            <a:xfrm rot="-2700000">
              <a:off x="6843997" y="1402319"/>
              <a:ext cx="195161" cy="22549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464" name="Google Shape;464;p37"/>
            <p:cNvSpPr/>
            <p:nvPr/>
          </p:nvSpPr>
          <p:spPr>
            <a:xfrm rot="-8100000">
              <a:off x="6849999" y="1408320"/>
              <a:ext cx="195161" cy="22549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ultiple Quiz Options 4 v1">
  <p:cSld name="CUSTOM_29_2">
    <p:bg>
      <p:bgPr>
        <a:solidFill>
          <a:schemeClr val="lt1"/>
        </a:solid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38"/>
          <p:cNvSpPr txBox="1"/>
          <p:nvPr>
            <p:ph type="title"/>
          </p:nvPr>
        </p:nvSpPr>
        <p:spPr>
          <a:xfrm>
            <a:off x="379400" y="559050"/>
            <a:ext cx="8198400" cy="8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467" name="Google Shape;467;p38"/>
          <p:cNvSpPr/>
          <p:nvPr/>
        </p:nvSpPr>
        <p:spPr>
          <a:xfrm>
            <a:off x="379400" y="2429750"/>
            <a:ext cx="815400" cy="730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2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468" name="Google Shape;468;p38"/>
          <p:cNvSpPr/>
          <p:nvPr/>
        </p:nvSpPr>
        <p:spPr>
          <a:xfrm>
            <a:off x="4581475" y="2429750"/>
            <a:ext cx="815400" cy="730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2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469" name="Google Shape;469;p38"/>
          <p:cNvSpPr/>
          <p:nvPr/>
        </p:nvSpPr>
        <p:spPr>
          <a:xfrm>
            <a:off x="379400" y="3614725"/>
            <a:ext cx="815400" cy="73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2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470" name="Google Shape;470;p38"/>
          <p:cNvSpPr/>
          <p:nvPr/>
        </p:nvSpPr>
        <p:spPr>
          <a:xfrm>
            <a:off x="4581475" y="3614725"/>
            <a:ext cx="815400" cy="730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2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471" name="Google Shape;471;p38"/>
          <p:cNvSpPr txBox="1"/>
          <p:nvPr>
            <p:ph idx="1" type="body"/>
          </p:nvPr>
        </p:nvSpPr>
        <p:spPr>
          <a:xfrm>
            <a:off x="1321375" y="2529338"/>
            <a:ext cx="3054300" cy="53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472" name="Google Shape;472;p38"/>
          <p:cNvSpPr txBox="1"/>
          <p:nvPr>
            <p:ph idx="2" type="body"/>
          </p:nvPr>
        </p:nvSpPr>
        <p:spPr>
          <a:xfrm>
            <a:off x="5523450" y="2529338"/>
            <a:ext cx="3054300" cy="53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473" name="Google Shape;473;p38"/>
          <p:cNvSpPr txBox="1"/>
          <p:nvPr>
            <p:ph idx="3" type="body"/>
          </p:nvPr>
        </p:nvSpPr>
        <p:spPr>
          <a:xfrm>
            <a:off x="1321375" y="3727738"/>
            <a:ext cx="3054300" cy="53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474" name="Google Shape;474;p38"/>
          <p:cNvSpPr txBox="1"/>
          <p:nvPr>
            <p:ph idx="4" type="body"/>
          </p:nvPr>
        </p:nvSpPr>
        <p:spPr>
          <a:xfrm>
            <a:off x="5523450" y="3727738"/>
            <a:ext cx="3054300" cy="53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475" name="Google Shape;475;p38"/>
          <p:cNvSpPr txBox="1"/>
          <p:nvPr>
            <p:ph idx="5" type="subTitle"/>
          </p:nvPr>
        </p:nvSpPr>
        <p:spPr>
          <a:xfrm>
            <a:off x="542300" y="2578700"/>
            <a:ext cx="489600" cy="43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6" name="Google Shape;476;p38"/>
          <p:cNvSpPr txBox="1"/>
          <p:nvPr>
            <p:ph idx="6" type="subTitle"/>
          </p:nvPr>
        </p:nvSpPr>
        <p:spPr>
          <a:xfrm>
            <a:off x="4744375" y="2578700"/>
            <a:ext cx="489600" cy="43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7" name="Google Shape;477;p38"/>
          <p:cNvSpPr txBox="1"/>
          <p:nvPr>
            <p:ph idx="7" type="subTitle"/>
          </p:nvPr>
        </p:nvSpPr>
        <p:spPr>
          <a:xfrm>
            <a:off x="542300" y="3777100"/>
            <a:ext cx="489600" cy="43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8" name="Google Shape;478;p38"/>
          <p:cNvSpPr txBox="1"/>
          <p:nvPr>
            <p:ph idx="8" type="subTitle"/>
          </p:nvPr>
        </p:nvSpPr>
        <p:spPr>
          <a:xfrm>
            <a:off x="4744375" y="3777100"/>
            <a:ext cx="489600" cy="43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grpSp>
        <p:nvGrpSpPr>
          <p:cNvPr id="479" name="Google Shape;479;p38"/>
          <p:cNvGrpSpPr/>
          <p:nvPr/>
        </p:nvGrpSpPr>
        <p:grpSpPr>
          <a:xfrm>
            <a:off x="8144685" y="-307495"/>
            <a:ext cx="1332313" cy="1332088"/>
            <a:chOff x="5814125" y="1393900"/>
            <a:chExt cx="2255100" cy="2255100"/>
          </a:xfrm>
        </p:grpSpPr>
        <p:sp>
          <p:nvSpPr>
            <p:cNvPr id="480" name="Google Shape;480;p38"/>
            <p:cNvSpPr/>
            <p:nvPr/>
          </p:nvSpPr>
          <p:spPr>
            <a:xfrm>
              <a:off x="6844025" y="139390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481" name="Google Shape;481;p38"/>
            <p:cNvSpPr/>
            <p:nvPr/>
          </p:nvSpPr>
          <p:spPr>
            <a:xfrm rot="-5400000">
              <a:off x="6844025" y="140225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482" name="Google Shape;482;p38"/>
            <p:cNvSpPr/>
            <p:nvPr/>
          </p:nvSpPr>
          <p:spPr>
            <a:xfrm rot="-2700000">
              <a:off x="6843997" y="1402319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483" name="Google Shape;483;p38"/>
            <p:cNvSpPr/>
            <p:nvPr/>
          </p:nvSpPr>
          <p:spPr>
            <a:xfrm rot="-8100000">
              <a:off x="6849999" y="1408320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orient="horz" pos="1763">
          <p15:clr>
            <a:srgbClr val="E46962"/>
          </p15:clr>
        </p15:guide>
        <p15:guide id="2" orient="horz" pos="1017">
          <p15:clr>
            <a:srgbClr val="E46962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ultiple Quiz Options 4 v2">
  <p:cSld name="CUSTOM_29_1"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39"/>
          <p:cNvSpPr txBox="1"/>
          <p:nvPr>
            <p:ph type="title"/>
          </p:nvPr>
        </p:nvSpPr>
        <p:spPr>
          <a:xfrm>
            <a:off x="566250" y="2285400"/>
            <a:ext cx="3183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486" name="Google Shape;486;p39"/>
          <p:cNvSpPr/>
          <p:nvPr/>
        </p:nvSpPr>
        <p:spPr>
          <a:xfrm>
            <a:off x="5798775" y="699375"/>
            <a:ext cx="2604600" cy="730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487" name="Google Shape;487;p39"/>
          <p:cNvSpPr/>
          <p:nvPr/>
        </p:nvSpPr>
        <p:spPr>
          <a:xfrm>
            <a:off x="5798775" y="1704125"/>
            <a:ext cx="2604600" cy="730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488" name="Google Shape;488;p39"/>
          <p:cNvSpPr/>
          <p:nvPr/>
        </p:nvSpPr>
        <p:spPr>
          <a:xfrm>
            <a:off x="5798775" y="2708875"/>
            <a:ext cx="2604600" cy="73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489" name="Google Shape;489;p39"/>
          <p:cNvSpPr/>
          <p:nvPr/>
        </p:nvSpPr>
        <p:spPr>
          <a:xfrm>
            <a:off x="5798775" y="3713625"/>
            <a:ext cx="2604600" cy="730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490" name="Google Shape;490;p39"/>
          <p:cNvSpPr txBox="1"/>
          <p:nvPr>
            <p:ph idx="1" type="body"/>
          </p:nvPr>
        </p:nvSpPr>
        <p:spPr>
          <a:xfrm>
            <a:off x="6437135" y="825225"/>
            <a:ext cx="1811700" cy="4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91" name="Google Shape;491;p39"/>
          <p:cNvSpPr txBox="1"/>
          <p:nvPr>
            <p:ph idx="2" type="body"/>
          </p:nvPr>
        </p:nvSpPr>
        <p:spPr>
          <a:xfrm>
            <a:off x="6434300" y="1827425"/>
            <a:ext cx="1811700" cy="4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92" name="Google Shape;492;p39"/>
          <p:cNvSpPr txBox="1"/>
          <p:nvPr>
            <p:ph idx="3" type="body"/>
          </p:nvPr>
        </p:nvSpPr>
        <p:spPr>
          <a:xfrm>
            <a:off x="6434300" y="2845138"/>
            <a:ext cx="1811700" cy="4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93" name="Google Shape;493;p39"/>
          <p:cNvSpPr txBox="1"/>
          <p:nvPr>
            <p:ph idx="4" type="body"/>
          </p:nvPr>
        </p:nvSpPr>
        <p:spPr>
          <a:xfrm>
            <a:off x="6434300" y="3836925"/>
            <a:ext cx="1811700" cy="4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94" name="Google Shape;494;p39"/>
          <p:cNvSpPr txBox="1"/>
          <p:nvPr>
            <p:ph idx="5" type="subTitle"/>
          </p:nvPr>
        </p:nvSpPr>
        <p:spPr>
          <a:xfrm>
            <a:off x="5931575" y="851400"/>
            <a:ext cx="455400" cy="4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95" name="Google Shape;495;p39"/>
          <p:cNvSpPr txBox="1"/>
          <p:nvPr>
            <p:ph idx="6" type="subTitle"/>
          </p:nvPr>
        </p:nvSpPr>
        <p:spPr>
          <a:xfrm>
            <a:off x="5931575" y="1848275"/>
            <a:ext cx="455400" cy="4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96" name="Google Shape;496;p39"/>
          <p:cNvSpPr txBox="1"/>
          <p:nvPr>
            <p:ph idx="7" type="subTitle"/>
          </p:nvPr>
        </p:nvSpPr>
        <p:spPr>
          <a:xfrm>
            <a:off x="5931575" y="2866000"/>
            <a:ext cx="455400" cy="4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97" name="Google Shape;497;p39"/>
          <p:cNvSpPr txBox="1"/>
          <p:nvPr>
            <p:ph idx="8" type="subTitle"/>
          </p:nvPr>
        </p:nvSpPr>
        <p:spPr>
          <a:xfrm>
            <a:off x="5978900" y="3867260"/>
            <a:ext cx="455400" cy="4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498" name="Google Shape;498;p39"/>
          <p:cNvGrpSpPr/>
          <p:nvPr/>
        </p:nvGrpSpPr>
        <p:grpSpPr>
          <a:xfrm>
            <a:off x="-184963" y="3959038"/>
            <a:ext cx="1814400" cy="1390613"/>
            <a:chOff x="2982412" y="1568263"/>
            <a:chExt cx="1814400" cy="1390613"/>
          </a:xfrm>
        </p:grpSpPr>
        <p:sp>
          <p:nvSpPr>
            <p:cNvPr id="499" name="Google Shape;499;p39"/>
            <p:cNvSpPr/>
            <p:nvPr/>
          </p:nvSpPr>
          <p:spPr>
            <a:xfrm>
              <a:off x="2982412" y="1568263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39"/>
            <p:cNvSpPr/>
            <p:nvPr/>
          </p:nvSpPr>
          <p:spPr>
            <a:xfrm>
              <a:off x="2982412" y="1811150"/>
              <a:ext cx="1814400" cy="4143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39"/>
            <p:cNvSpPr/>
            <p:nvPr/>
          </p:nvSpPr>
          <p:spPr>
            <a:xfrm>
              <a:off x="2982412" y="2058800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39"/>
            <p:cNvSpPr/>
            <p:nvPr/>
          </p:nvSpPr>
          <p:spPr>
            <a:xfrm>
              <a:off x="2982412" y="2301688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39"/>
            <p:cNvSpPr/>
            <p:nvPr/>
          </p:nvSpPr>
          <p:spPr>
            <a:xfrm>
              <a:off x="2982412" y="2544575"/>
              <a:ext cx="1814400" cy="4143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ultiple Quiz Options 3 v1">
  <p:cSld name="CUSTOM_30"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40"/>
          <p:cNvSpPr txBox="1"/>
          <p:nvPr>
            <p:ph type="title"/>
          </p:nvPr>
        </p:nvSpPr>
        <p:spPr>
          <a:xfrm>
            <a:off x="379400" y="445025"/>
            <a:ext cx="83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506" name="Google Shape;506;p40"/>
          <p:cNvSpPr/>
          <p:nvPr/>
        </p:nvSpPr>
        <p:spPr>
          <a:xfrm>
            <a:off x="379400" y="2644450"/>
            <a:ext cx="639300" cy="57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2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507" name="Google Shape;507;p40"/>
          <p:cNvSpPr txBox="1"/>
          <p:nvPr>
            <p:ph idx="1" type="body"/>
          </p:nvPr>
        </p:nvSpPr>
        <p:spPr>
          <a:xfrm>
            <a:off x="1112700" y="2665150"/>
            <a:ext cx="1846800" cy="53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508" name="Google Shape;508;p40"/>
          <p:cNvSpPr txBox="1"/>
          <p:nvPr>
            <p:ph idx="2" type="body"/>
          </p:nvPr>
        </p:nvSpPr>
        <p:spPr>
          <a:xfrm>
            <a:off x="4043713" y="2665150"/>
            <a:ext cx="1846800" cy="53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509" name="Google Shape;509;p40"/>
          <p:cNvSpPr txBox="1"/>
          <p:nvPr>
            <p:ph idx="3" type="body"/>
          </p:nvPr>
        </p:nvSpPr>
        <p:spPr>
          <a:xfrm>
            <a:off x="6877225" y="2665150"/>
            <a:ext cx="1846800" cy="53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510" name="Google Shape;510;p40"/>
          <p:cNvSpPr/>
          <p:nvPr/>
        </p:nvSpPr>
        <p:spPr>
          <a:xfrm>
            <a:off x="3253500" y="2644450"/>
            <a:ext cx="639300" cy="57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2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511" name="Google Shape;511;p40"/>
          <p:cNvSpPr/>
          <p:nvPr/>
        </p:nvSpPr>
        <p:spPr>
          <a:xfrm>
            <a:off x="6133400" y="2644450"/>
            <a:ext cx="639300" cy="572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2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512" name="Google Shape;512;p40"/>
          <p:cNvSpPr txBox="1"/>
          <p:nvPr>
            <p:ph idx="4" type="subTitle"/>
          </p:nvPr>
        </p:nvSpPr>
        <p:spPr>
          <a:xfrm>
            <a:off x="454250" y="2714500"/>
            <a:ext cx="489600" cy="43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13" name="Google Shape;513;p40"/>
          <p:cNvSpPr txBox="1"/>
          <p:nvPr>
            <p:ph idx="5" type="subTitle"/>
          </p:nvPr>
        </p:nvSpPr>
        <p:spPr>
          <a:xfrm>
            <a:off x="3331250" y="2714500"/>
            <a:ext cx="489600" cy="43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14" name="Google Shape;514;p40"/>
          <p:cNvSpPr txBox="1"/>
          <p:nvPr>
            <p:ph idx="6" type="subTitle"/>
          </p:nvPr>
        </p:nvSpPr>
        <p:spPr>
          <a:xfrm>
            <a:off x="6211935" y="2714500"/>
            <a:ext cx="489600" cy="43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grpSp>
        <p:nvGrpSpPr>
          <p:cNvPr id="515" name="Google Shape;515;p40"/>
          <p:cNvGrpSpPr/>
          <p:nvPr/>
        </p:nvGrpSpPr>
        <p:grpSpPr>
          <a:xfrm>
            <a:off x="8144685" y="-307495"/>
            <a:ext cx="1332313" cy="1332088"/>
            <a:chOff x="5814125" y="1393900"/>
            <a:chExt cx="2255100" cy="2255100"/>
          </a:xfrm>
        </p:grpSpPr>
        <p:sp>
          <p:nvSpPr>
            <p:cNvPr id="516" name="Google Shape;516;p40"/>
            <p:cNvSpPr/>
            <p:nvPr/>
          </p:nvSpPr>
          <p:spPr>
            <a:xfrm>
              <a:off x="6844025" y="139390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517" name="Google Shape;517;p40"/>
            <p:cNvSpPr/>
            <p:nvPr/>
          </p:nvSpPr>
          <p:spPr>
            <a:xfrm rot="-5400000">
              <a:off x="6844025" y="140225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518" name="Google Shape;518;p40"/>
            <p:cNvSpPr/>
            <p:nvPr/>
          </p:nvSpPr>
          <p:spPr>
            <a:xfrm rot="-2700000">
              <a:off x="6843997" y="1402319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519" name="Google Shape;519;p40"/>
            <p:cNvSpPr/>
            <p:nvPr/>
          </p:nvSpPr>
          <p:spPr>
            <a:xfrm rot="-8100000">
              <a:off x="6849999" y="1408320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ultiple Quiz Options 3 v2">
  <p:cSld name="CUSTOM_31"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41"/>
          <p:cNvSpPr txBox="1"/>
          <p:nvPr>
            <p:ph type="title"/>
          </p:nvPr>
        </p:nvSpPr>
        <p:spPr>
          <a:xfrm>
            <a:off x="566250" y="2285400"/>
            <a:ext cx="3972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grpSp>
        <p:nvGrpSpPr>
          <p:cNvPr id="522" name="Google Shape;522;p41"/>
          <p:cNvGrpSpPr/>
          <p:nvPr/>
        </p:nvGrpSpPr>
        <p:grpSpPr>
          <a:xfrm>
            <a:off x="-184963" y="3959038"/>
            <a:ext cx="1814400" cy="1390613"/>
            <a:chOff x="2982412" y="1568263"/>
            <a:chExt cx="1814400" cy="1390613"/>
          </a:xfrm>
        </p:grpSpPr>
        <p:sp>
          <p:nvSpPr>
            <p:cNvPr id="523" name="Google Shape;523;p41"/>
            <p:cNvSpPr/>
            <p:nvPr/>
          </p:nvSpPr>
          <p:spPr>
            <a:xfrm>
              <a:off x="2982412" y="1568263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41"/>
            <p:cNvSpPr/>
            <p:nvPr/>
          </p:nvSpPr>
          <p:spPr>
            <a:xfrm>
              <a:off x="2982412" y="1811150"/>
              <a:ext cx="1814400" cy="4143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41"/>
            <p:cNvSpPr/>
            <p:nvPr/>
          </p:nvSpPr>
          <p:spPr>
            <a:xfrm>
              <a:off x="2982412" y="2058800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41"/>
            <p:cNvSpPr/>
            <p:nvPr/>
          </p:nvSpPr>
          <p:spPr>
            <a:xfrm>
              <a:off x="2982412" y="2301688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41"/>
            <p:cNvSpPr/>
            <p:nvPr/>
          </p:nvSpPr>
          <p:spPr>
            <a:xfrm>
              <a:off x="2982412" y="2544575"/>
              <a:ext cx="1814400" cy="4143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8" name="Google Shape;528;p41"/>
          <p:cNvSpPr/>
          <p:nvPr/>
        </p:nvSpPr>
        <p:spPr>
          <a:xfrm>
            <a:off x="5798775" y="1201750"/>
            <a:ext cx="2604600" cy="730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529" name="Google Shape;529;p41"/>
          <p:cNvSpPr/>
          <p:nvPr/>
        </p:nvSpPr>
        <p:spPr>
          <a:xfrm>
            <a:off x="5798775" y="2206500"/>
            <a:ext cx="2604600" cy="730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530" name="Google Shape;530;p41"/>
          <p:cNvSpPr/>
          <p:nvPr/>
        </p:nvSpPr>
        <p:spPr>
          <a:xfrm>
            <a:off x="5798775" y="3211250"/>
            <a:ext cx="2604600" cy="73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531" name="Google Shape;531;p41"/>
          <p:cNvSpPr txBox="1"/>
          <p:nvPr>
            <p:ph idx="1" type="body"/>
          </p:nvPr>
        </p:nvSpPr>
        <p:spPr>
          <a:xfrm>
            <a:off x="6437135" y="1327600"/>
            <a:ext cx="1811700" cy="4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32" name="Google Shape;532;p41"/>
          <p:cNvSpPr txBox="1"/>
          <p:nvPr>
            <p:ph idx="2" type="body"/>
          </p:nvPr>
        </p:nvSpPr>
        <p:spPr>
          <a:xfrm>
            <a:off x="6434300" y="2329800"/>
            <a:ext cx="1811700" cy="4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33" name="Google Shape;533;p41"/>
          <p:cNvSpPr txBox="1"/>
          <p:nvPr>
            <p:ph idx="3" type="body"/>
          </p:nvPr>
        </p:nvSpPr>
        <p:spPr>
          <a:xfrm>
            <a:off x="6434300" y="3347513"/>
            <a:ext cx="1811700" cy="4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34" name="Google Shape;534;p41"/>
          <p:cNvSpPr txBox="1"/>
          <p:nvPr>
            <p:ph idx="4" type="subTitle"/>
          </p:nvPr>
        </p:nvSpPr>
        <p:spPr>
          <a:xfrm>
            <a:off x="5931575" y="1353775"/>
            <a:ext cx="455400" cy="4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35" name="Google Shape;535;p41"/>
          <p:cNvSpPr txBox="1"/>
          <p:nvPr>
            <p:ph idx="5" type="subTitle"/>
          </p:nvPr>
        </p:nvSpPr>
        <p:spPr>
          <a:xfrm>
            <a:off x="5931575" y="2350650"/>
            <a:ext cx="455400" cy="4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36" name="Google Shape;536;p41"/>
          <p:cNvSpPr txBox="1"/>
          <p:nvPr>
            <p:ph idx="6" type="subTitle"/>
          </p:nvPr>
        </p:nvSpPr>
        <p:spPr>
          <a:xfrm>
            <a:off x="5931575" y="3368375"/>
            <a:ext cx="455400" cy="4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ultiple Quiz Options 2 v1">
  <p:cSld name="CUSTOM_32"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42"/>
          <p:cNvSpPr txBox="1"/>
          <p:nvPr>
            <p:ph type="title"/>
          </p:nvPr>
        </p:nvSpPr>
        <p:spPr>
          <a:xfrm>
            <a:off x="566250" y="445025"/>
            <a:ext cx="801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539" name="Google Shape;539;p42"/>
          <p:cNvSpPr/>
          <p:nvPr/>
        </p:nvSpPr>
        <p:spPr>
          <a:xfrm>
            <a:off x="513900" y="2454550"/>
            <a:ext cx="816000" cy="723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2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540" name="Google Shape;540;p42"/>
          <p:cNvSpPr txBox="1"/>
          <p:nvPr>
            <p:ph idx="1" type="body"/>
          </p:nvPr>
        </p:nvSpPr>
        <p:spPr>
          <a:xfrm>
            <a:off x="1501026" y="2444234"/>
            <a:ext cx="2586000" cy="74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541" name="Google Shape;541;p42"/>
          <p:cNvSpPr txBox="1"/>
          <p:nvPr>
            <p:ph idx="2" type="body"/>
          </p:nvPr>
        </p:nvSpPr>
        <p:spPr>
          <a:xfrm>
            <a:off x="5991742" y="2448697"/>
            <a:ext cx="2586000" cy="74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542" name="Google Shape;542;p42"/>
          <p:cNvSpPr/>
          <p:nvPr/>
        </p:nvSpPr>
        <p:spPr>
          <a:xfrm>
            <a:off x="4924925" y="2459596"/>
            <a:ext cx="816000" cy="731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2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543" name="Google Shape;543;p42"/>
          <p:cNvSpPr txBox="1"/>
          <p:nvPr>
            <p:ph idx="3" type="subTitle"/>
          </p:nvPr>
        </p:nvSpPr>
        <p:spPr>
          <a:xfrm>
            <a:off x="677100" y="2608850"/>
            <a:ext cx="489600" cy="43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44" name="Google Shape;544;p42"/>
          <p:cNvSpPr txBox="1"/>
          <p:nvPr>
            <p:ph idx="4" type="subTitle"/>
          </p:nvPr>
        </p:nvSpPr>
        <p:spPr>
          <a:xfrm>
            <a:off x="5088125" y="2608850"/>
            <a:ext cx="489600" cy="43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grpSp>
        <p:nvGrpSpPr>
          <p:cNvPr id="545" name="Google Shape;545;p42"/>
          <p:cNvGrpSpPr/>
          <p:nvPr/>
        </p:nvGrpSpPr>
        <p:grpSpPr>
          <a:xfrm>
            <a:off x="8144685" y="-307495"/>
            <a:ext cx="1332313" cy="1332088"/>
            <a:chOff x="5814125" y="1393900"/>
            <a:chExt cx="2255100" cy="2255100"/>
          </a:xfrm>
        </p:grpSpPr>
        <p:sp>
          <p:nvSpPr>
            <p:cNvPr id="546" name="Google Shape;546;p42"/>
            <p:cNvSpPr/>
            <p:nvPr/>
          </p:nvSpPr>
          <p:spPr>
            <a:xfrm>
              <a:off x="6844025" y="139390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547" name="Google Shape;547;p42"/>
            <p:cNvSpPr/>
            <p:nvPr/>
          </p:nvSpPr>
          <p:spPr>
            <a:xfrm rot="-5400000">
              <a:off x="6844025" y="140225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548" name="Google Shape;548;p42"/>
            <p:cNvSpPr/>
            <p:nvPr/>
          </p:nvSpPr>
          <p:spPr>
            <a:xfrm rot="-2700000">
              <a:off x="6843997" y="1402319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549" name="Google Shape;549;p42"/>
            <p:cNvSpPr/>
            <p:nvPr/>
          </p:nvSpPr>
          <p:spPr>
            <a:xfrm rot="-8100000">
              <a:off x="6849999" y="1408320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ultiple Quiz Options 2 v2">
  <p:cSld name="CUSTOM_33"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43"/>
          <p:cNvSpPr txBox="1"/>
          <p:nvPr>
            <p:ph type="title"/>
          </p:nvPr>
        </p:nvSpPr>
        <p:spPr>
          <a:xfrm>
            <a:off x="566250" y="2285400"/>
            <a:ext cx="399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grpSp>
        <p:nvGrpSpPr>
          <p:cNvPr id="552" name="Google Shape;552;p43"/>
          <p:cNvGrpSpPr/>
          <p:nvPr/>
        </p:nvGrpSpPr>
        <p:grpSpPr>
          <a:xfrm>
            <a:off x="-184963" y="3959038"/>
            <a:ext cx="1814400" cy="1390613"/>
            <a:chOff x="2982412" y="1568263"/>
            <a:chExt cx="1814400" cy="1390613"/>
          </a:xfrm>
        </p:grpSpPr>
        <p:sp>
          <p:nvSpPr>
            <p:cNvPr id="553" name="Google Shape;553;p43"/>
            <p:cNvSpPr/>
            <p:nvPr/>
          </p:nvSpPr>
          <p:spPr>
            <a:xfrm>
              <a:off x="2982412" y="1568263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43"/>
            <p:cNvSpPr/>
            <p:nvPr/>
          </p:nvSpPr>
          <p:spPr>
            <a:xfrm>
              <a:off x="2982412" y="1811150"/>
              <a:ext cx="1814400" cy="4143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43"/>
            <p:cNvSpPr/>
            <p:nvPr/>
          </p:nvSpPr>
          <p:spPr>
            <a:xfrm>
              <a:off x="2982412" y="2058800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43"/>
            <p:cNvSpPr/>
            <p:nvPr/>
          </p:nvSpPr>
          <p:spPr>
            <a:xfrm>
              <a:off x="2982412" y="2301688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43"/>
            <p:cNvSpPr/>
            <p:nvPr/>
          </p:nvSpPr>
          <p:spPr>
            <a:xfrm>
              <a:off x="2982412" y="2544575"/>
              <a:ext cx="1814400" cy="4143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8" name="Google Shape;558;p43"/>
          <p:cNvSpPr/>
          <p:nvPr/>
        </p:nvSpPr>
        <p:spPr>
          <a:xfrm>
            <a:off x="0" y="0"/>
            <a:ext cx="762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43"/>
          <p:cNvSpPr/>
          <p:nvPr/>
        </p:nvSpPr>
        <p:spPr>
          <a:xfrm>
            <a:off x="5798775" y="1378325"/>
            <a:ext cx="2604600" cy="730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560" name="Google Shape;560;p43"/>
          <p:cNvSpPr/>
          <p:nvPr/>
        </p:nvSpPr>
        <p:spPr>
          <a:xfrm>
            <a:off x="5798775" y="3034675"/>
            <a:ext cx="2604600" cy="730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561" name="Google Shape;561;p43"/>
          <p:cNvSpPr txBox="1"/>
          <p:nvPr>
            <p:ph idx="1" type="body"/>
          </p:nvPr>
        </p:nvSpPr>
        <p:spPr>
          <a:xfrm>
            <a:off x="6437135" y="1504175"/>
            <a:ext cx="1811700" cy="4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62" name="Google Shape;562;p43"/>
          <p:cNvSpPr txBox="1"/>
          <p:nvPr>
            <p:ph idx="2" type="body"/>
          </p:nvPr>
        </p:nvSpPr>
        <p:spPr>
          <a:xfrm>
            <a:off x="6434300" y="3157975"/>
            <a:ext cx="1811700" cy="4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63" name="Google Shape;563;p43"/>
          <p:cNvSpPr txBox="1"/>
          <p:nvPr>
            <p:ph idx="3" type="subTitle"/>
          </p:nvPr>
        </p:nvSpPr>
        <p:spPr>
          <a:xfrm>
            <a:off x="5931575" y="1530350"/>
            <a:ext cx="455400" cy="4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64" name="Google Shape;564;p43"/>
          <p:cNvSpPr txBox="1"/>
          <p:nvPr>
            <p:ph idx="4" type="subTitle"/>
          </p:nvPr>
        </p:nvSpPr>
        <p:spPr>
          <a:xfrm>
            <a:off x="5931575" y="3178825"/>
            <a:ext cx="455400" cy="4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Single Quiz Options 4 v1">
  <p:cSld name="CUSTOM_35"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44"/>
          <p:cNvSpPr txBox="1"/>
          <p:nvPr>
            <p:ph type="title"/>
          </p:nvPr>
        </p:nvSpPr>
        <p:spPr>
          <a:xfrm>
            <a:off x="566250" y="445025"/>
            <a:ext cx="801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567" name="Google Shape;567;p44"/>
          <p:cNvSpPr/>
          <p:nvPr/>
        </p:nvSpPr>
        <p:spPr>
          <a:xfrm>
            <a:off x="379400" y="2429750"/>
            <a:ext cx="815400" cy="730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2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568" name="Google Shape;568;p44"/>
          <p:cNvSpPr/>
          <p:nvPr/>
        </p:nvSpPr>
        <p:spPr>
          <a:xfrm>
            <a:off x="4581475" y="2429750"/>
            <a:ext cx="815400" cy="730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2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569" name="Google Shape;569;p44"/>
          <p:cNvSpPr/>
          <p:nvPr/>
        </p:nvSpPr>
        <p:spPr>
          <a:xfrm>
            <a:off x="379400" y="3614725"/>
            <a:ext cx="815400" cy="73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2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570" name="Google Shape;570;p44"/>
          <p:cNvSpPr/>
          <p:nvPr/>
        </p:nvSpPr>
        <p:spPr>
          <a:xfrm>
            <a:off x="4581475" y="3614725"/>
            <a:ext cx="815400" cy="730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2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571" name="Google Shape;571;p44"/>
          <p:cNvSpPr txBox="1"/>
          <p:nvPr>
            <p:ph idx="1" type="body"/>
          </p:nvPr>
        </p:nvSpPr>
        <p:spPr>
          <a:xfrm>
            <a:off x="1321375" y="2529338"/>
            <a:ext cx="3054300" cy="53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572" name="Google Shape;572;p44"/>
          <p:cNvSpPr txBox="1"/>
          <p:nvPr>
            <p:ph idx="2" type="body"/>
          </p:nvPr>
        </p:nvSpPr>
        <p:spPr>
          <a:xfrm>
            <a:off x="5523450" y="2529338"/>
            <a:ext cx="3054300" cy="53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573" name="Google Shape;573;p44"/>
          <p:cNvSpPr txBox="1"/>
          <p:nvPr>
            <p:ph idx="3" type="body"/>
          </p:nvPr>
        </p:nvSpPr>
        <p:spPr>
          <a:xfrm>
            <a:off x="1321375" y="3727738"/>
            <a:ext cx="3054300" cy="53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574" name="Google Shape;574;p44"/>
          <p:cNvSpPr txBox="1"/>
          <p:nvPr>
            <p:ph idx="4" type="body"/>
          </p:nvPr>
        </p:nvSpPr>
        <p:spPr>
          <a:xfrm>
            <a:off x="5523450" y="3727738"/>
            <a:ext cx="3054300" cy="53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575" name="Google Shape;575;p44"/>
          <p:cNvSpPr txBox="1"/>
          <p:nvPr>
            <p:ph idx="5" type="subTitle"/>
          </p:nvPr>
        </p:nvSpPr>
        <p:spPr>
          <a:xfrm>
            <a:off x="542300" y="2578700"/>
            <a:ext cx="489600" cy="43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76" name="Google Shape;576;p44"/>
          <p:cNvSpPr txBox="1"/>
          <p:nvPr>
            <p:ph idx="6" type="subTitle"/>
          </p:nvPr>
        </p:nvSpPr>
        <p:spPr>
          <a:xfrm>
            <a:off x="4744375" y="2578700"/>
            <a:ext cx="489600" cy="43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77" name="Google Shape;577;p44"/>
          <p:cNvSpPr txBox="1"/>
          <p:nvPr>
            <p:ph idx="7" type="subTitle"/>
          </p:nvPr>
        </p:nvSpPr>
        <p:spPr>
          <a:xfrm>
            <a:off x="542300" y="3777100"/>
            <a:ext cx="489600" cy="43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78" name="Google Shape;578;p44"/>
          <p:cNvSpPr txBox="1"/>
          <p:nvPr>
            <p:ph idx="8" type="subTitle"/>
          </p:nvPr>
        </p:nvSpPr>
        <p:spPr>
          <a:xfrm>
            <a:off x="4744375" y="3777100"/>
            <a:ext cx="489600" cy="43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grpSp>
        <p:nvGrpSpPr>
          <p:cNvPr id="579" name="Google Shape;579;p44"/>
          <p:cNvGrpSpPr/>
          <p:nvPr/>
        </p:nvGrpSpPr>
        <p:grpSpPr>
          <a:xfrm>
            <a:off x="8144685" y="-307495"/>
            <a:ext cx="1332313" cy="1332088"/>
            <a:chOff x="5814125" y="1393900"/>
            <a:chExt cx="2255100" cy="2255100"/>
          </a:xfrm>
        </p:grpSpPr>
        <p:sp>
          <p:nvSpPr>
            <p:cNvPr id="580" name="Google Shape;580;p44"/>
            <p:cNvSpPr/>
            <p:nvPr/>
          </p:nvSpPr>
          <p:spPr>
            <a:xfrm>
              <a:off x="6844025" y="139390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581" name="Google Shape;581;p44"/>
            <p:cNvSpPr/>
            <p:nvPr/>
          </p:nvSpPr>
          <p:spPr>
            <a:xfrm rot="-5400000">
              <a:off x="6844025" y="140225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582" name="Google Shape;582;p44"/>
            <p:cNvSpPr/>
            <p:nvPr/>
          </p:nvSpPr>
          <p:spPr>
            <a:xfrm rot="-2700000">
              <a:off x="6843997" y="1402319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583" name="Google Shape;583;p44"/>
            <p:cNvSpPr/>
            <p:nvPr/>
          </p:nvSpPr>
          <p:spPr>
            <a:xfrm rot="-8100000">
              <a:off x="6849999" y="1408320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Single Quiz Options 4 v2">
  <p:cSld name="CUSTOM_36"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45"/>
          <p:cNvSpPr txBox="1"/>
          <p:nvPr>
            <p:ph type="title"/>
          </p:nvPr>
        </p:nvSpPr>
        <p:spPr>
          <a:xfrm>
            <a:off x="566250" y="2285400"/>
            <a:ext cx="36381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grpSp>
        <p:nvGrpSpPr>
          <p:cNvPr id="586" name="Google Shape;586;p45"/>
          <p:cNvGrpSpPr/>
          <p:nvPr/>
        </p:nvGrpSpPr>
        <p:grpSpPr>
          <a:xfrm>
            <a:off x="-184963" y="3959038"/>
            <a:ext cx="1814400" cy="1390613"/>
            <a:chOff x="2982412" y="1568263"/>
            <a:chExt cx="1814400" cy="1390613"/>
          </a:xfrm>
        </p:grpSpPr>
        <p:sp>
          <p:nvSpPr>
            <p:cNvPr id="587" name="Google Shape;587;p45"/>
            <p:cNvSpPr/>
            <p:nvPr/>
          </p:nvSpPr>
          <p:spPr>
            <a:xfrm>
              <a:off x="2982412" y="1568263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45"/>
            <p:cNvSpPr/>
            <p:nvPr/>
          </p:nvSpPr>
          <p:spPr>
            <a:xfrm>
              <a:off x="2982412" y="1811150"/>
              <a:ext cx="1814400" cy="4143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45"/>
            <p:cNvSpPr/>
            <p:nvPr/>
          </p:nvSpPr>
          <p:spPr>
            <a:xfrm>
              <a:off x="2982412" y="2058800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45"/>
            <p:cNvSpPr/>
            <p:nvPr/>
          </p:nvSpPr>
          <p:spPr>
            <a:xfrm>
              <a:off x="2982412" y="2301688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45"/>
            <p:cNvSpPr/>
            <p:nvPr/>
          </p:nvSpPr>
          <p:spPr>
            <a:xfrm>
              <a:off x="2982412" y="2544575"/>
              <a:ext cx="1814400" cy="4143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2" name="Google Shape;592;p45"/>
          <p:cNvSpPr/>
          <p:nvPr/>
        </p:nvSpPr>
        <p:spPr>
          <a:xfrm>
            <a:off x="5798775" y="699375"/>
            <a:ext cx="2604600" cy="730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593" name="Google Shape;593;p45"/>
          <p:cNvSpPr/>
          <p:nvPr/>
        </p:nvSpPr>
        <p:spPr>
          <a:xfrm>
            <a:off x="5798775" y="1704125"/>
            <a:ext cx="2604600" cy="730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594" name="Google Shape;594;p45"/>
          <p:cNvSpPr/>
          <p:nvPr/>
        </p:nvSpPr>
        <p:spPr>
          <a:xfrm>
            <a:off x="5798775" y="2708875"/>
            <a:ext cx="2604600" cy="73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595" name="Google Shape;595;p45"/>
          <p:cNvSpPr/>
          <p:nvPr/>
        </p:nvSpPr>
        <p:spPr>
          <a:xfrm>
            <a:off x="5798775" y="3713625"/>
            <a:ext cx="2604600" cy="730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596" name="Google Shape;596;p45"/>
          <p:cNvSpPr txBox="1"/>
          <p:nvPr>
            <p:ph idx="1" type="body"/>
          </p:nvPr>
        </p:nvSpPr>
        <p:spPr>
          <a:xfrm>
            <a:off x="6437135" y="825225"/>
            <a:ext cx="1811700" cy="4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97" name="Google Shape;597;p45"/>
          <p:cNvSpPr txBox="1"/>
          <p:nvPr>
            <p:ph idx="2" type="body"/>
          </p:nvPr>
        </p:nvSpPr>
        <p:spPr>
          <a:xfrm>
            <a:off x="6434300" y="1827425"/>
            <a:ext cx="1811700" cy="4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98" name="Google Shape;598;p45"/>
          <p:cNvSpPr txBox="1"/>
          <p:nvPr>
            <p:ph idx="3" type="body"/>
          </p:nvPr>
        </p:nvSpPr>
        <p:spPr>
          <a:xfrm>
            <a:off x="6434300" y="2845138"/>
            <a:ext cx="1811700" cy="4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99" name="Google Shape;599;p45"/>
          <p:cNvSpPr txBox="1"/>
          <p:nvPr>
            <p:ph idx="4" type="body"/>
          </p:nvPr>
        </p:nvSpPr>
        <p:spPr>
          <a:xfrm>
            <a:off x="6434300" y="3836925"/>
            <a:ext cx="1811700" cy="4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0" name="Google Shape;600;p45"/>
          <p:cNvSpPr txBox="1"/>
          <p:nvPr>
            <p:ph idx="5" type="subTitle"/>
          </p:nvPr>
        </p:nvSpPr>
        <p:spPr>
          <a:xfrm>
            <a:off x="5931575" y="851400"/>
            <a:ext cx="455400" cy="4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1" name="Google Shape;601;p45"/>
          <p:cNvSpPr txBox="1"/>
          <p:nvPr>
            <p:ph idx="6" type="subTitle"/>
          </p:nvPr>
        </p:nvSpPr>
        <p:spPr>
          <a:xfrm>
            <a:off x="5931575" y="1848275"/>
            <a:ext cx="455400" cy="4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2" name="Google Shape;602;p45"/>
          <p:cNvSpPr txBox="1"/>
          <p:nvPr>
            <p:ph idx="7" type="subTitle"/>
          </p:nvPr>
        </p:nvSpPr>
        <p:spPr>
          <a:xfrm>
            <a:off x="5931575" y="2866000"/>
            <a:ext cx="455400" cy="4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3" name="Google Shape;603;p45"/>
          <p:cNvSpPr txBox="1"/>
          <p:nvPr>
            <p:ph idx="8" type="subTitle"/>
          </p:nvPr>
        </p:nvSpPr>
        <p:spPr>
          <a:xfrm>
            <a:off x="5978900" y="3867260"/>
            <a:ext cx="455400" cy="4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Single Quiz Options 3 v1">
  <p:cSld name="CUSTOM_37"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46"/>
          <p:cNvSpPr txBox="1"/>
          <p:nvPr>
            <p:ph type="title"/>
          </p:nvPr>
        </p:nvSpPr>
        <p:spPr>
          <a:xfrm>
            <a:off x="379400" y="445025"/>
            <a:ext cx="8268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606" name="Google Shape;606;p46"/>
          <p:cNvSpPr/>
          <p:nvPr/>
        </p:nvSpPr>
        <p:spPr>
          <a:xfrm>
            <a:off x="379400" y="2644450"/>
            <a:ext cx="639300" cy="57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2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607" name="Google Shape;607;p46"/>
          <p:cNvSpPr txBox="1"/>
          <p:nvPr>
            <p:ph idx="1" type="body"/>
          </p:nvPr>
        </p:nvSpPr>
        <p:spPr>
          <a:xfrm>
            <a:off x="1112700" y="2665150"/>
            <a:ext cx="1846800" cy="53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608" name="Google Shape;608;p46"/>
          <p:cNvSpPr txBox="1"/>
          <p:nvPr>
            <p:ph idx="2" type="body"/>
          </p:nvPr>
        </p:nvSpPr>
        <p:spPr>
          <a:xfrm>
            <a:off x="4043713" y="2665150"/>
            <a:ext cx="1846800" cy="53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609" name="Google Shape;609;p46"/>
          <p:cNvSpPr txBox="1"/>
          <p:nvPr>
            <p:ph idx="3" type="body"/>
          </p:nvPr>
        </p:nvSpPr>
        <p:spPr>
          <a:xfrm>
            <a:off x="6877225" y="2665150"/>
            <a:ext cx="1846800" cy="53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610" name="Google Shape;610;p46"/>
          <p:cNvSpPr/>
          <p:nvPr/>
        </p:nvSpPr>
        <p:spPr>
          <a:xfrm>
            <a:off x="3253500" y="2644450"/>
            <a:ext cx="639300" cy="57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2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611" name="Google Shape;611;p46"/>
          <p:cNvSpPr/>
          <p:nvPr/>
        </p:nvSpPr>
        <p:spPr>
          <a:xfrm>
            <a:off x="6133400" y="2644450"/>
            <a:ext cx="639300" cy="572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2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612" name="Google Shape;612;p46"/>
          <p:cNvSpPr txBox="1"/>
          <p:nvPr>
            <p:ph idx="4" type="subTitle"/>
          </p:nvPr>
        </p:nvSpPr>
        <p:spPr>
          <a:xfrm>
            <a:off x="454250" y="2714500"/>
            <a:ext cx="489600" cy="43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13" name="Google Shape;613;p46"/>
          <p:cNvSpPr txBox="1"/>
          <p:nvPr>
            <p:ph idx="5" type="subTitle"/>
          </p:nvPr>
        </p:nvSpPr>
        <p:spPr>
          <a:xfrm>
            <a:off x="3331250" y="2714500"/>
            <a:ext cx="489600" cy="43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14" name="Google Shape;614;p46"/>
          <p:cNvSpPr txBox="1"/>
          <p:nvPr>
            <p:ph idx="6" type="subTitle"/>
          </p:nvPr>
        </p:nvSpPr>
        <p:spPr>
          <a:xfrm>
            <a:off x="6211935" y="2714500"/>
            <a:ext cx="489600" cy="43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grpSp>
        <p:nvGrpSpPr>
          <p:cNvPr id="615" name="Google Shape;615;p46"/>
          <p:cNvGrpSpPr/>
          <p:nvPr/>
        </p:nvGrpSpPr>
        <p:grpSpPr>
          <a:xfrm>
            <a:off x="8144685" y="-307495"/>
            <a:ext cx="1332313" cy="1332088"/>
            <a:chOff x="5814125" y="1393900"/>
            <a:chExt cx="2255100" cy="2255100"/>
          </a:xfrm>
        </p:grpSpPr>
        <p:sp>
          <p:nvSpPr>
            <p:cNvPr id="616" name="Google Shape;616;p46"/>
            <p:cNvSpPr/>
            <p:nvPr/>
          </p:nvSpPr>
          <p:spPr>
            <a:xfrm>
              <a:off x="6844025" y="139390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617" name="Google Shape;617;p46"/>
            <p:cNvSpPr/>
            <p:nvPr/>
          </p:nvSpPr>
          <p:spPr>
            <a:xfrm rot="-5400000">
              <a:off x="6844025" y="140225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618" name="Google Shape;618;p46"/>
            <p:cNvSpPr/>
            <p:nvPr/>
          </p:nvSpPr>
          <p:spPr>
            <a:xfrm rot="-2700000">
              <a:off x="6843997" y="1402319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619" name="Google Shape;619;p46"/>
            <p:cNvSpPr/>
            <p:nvPr/>
          </p:nvSpPr>
          <p:spPr>
            <a:xfrm rot="-8100000">
              <a:off x="6849999" y="1408320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  <p:sp>
        <p:nvSpPr>
          <p:cNvPr id="620" name="Google Shape;620;p46"/>
          <p:cNvSpPr/>
          <p:nvPr/>
        </p:nvSpPr>
        <p:spPr>
          <a:xfrm>
            <a:off x="0" y="0"/>
            <a:ext cx="762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Single Quiz Options 3 v2">
  <p:cSld name="CUSTOM_38"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47"/>
          <p:cNvSpPr txBox="1"/>
          <p:nvPr>
            <p:ph type="title"/>
          </p:nvPr>
        </p:nvSpPr>
        <p:spPr>
          <a:xfrm>
            <a:off x="566250" y="2285400"/>
            <a:ext cx="4027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grpSp>
        <p:nvGrpSpPr>
          <p:cNvPr id="623" name="Google Shape;623;p47"/>
          <p:cNvGrpSpPr/>
          <p:nvPr/>
        </p:nvGrpSpPr>
        <p:grpSpPr>
          <a:xfrm>
            <a:off x="-184963" y="3959038"/>
            <a:ext cx="1814400" cy="1390613"/>
            <a:chOff x="2982412" y="1568263"/>
            <a:chExt cx="1814400" cy="1390613"/>
          </a:xfrm>
        </p:grpSpPr>
        <p:sp>
          <p:nvSpPr>
            <p:cNvPr id="624" name="Google Shape;624;p47"/>
            <p:cNvSpPr/>
            <p:nvPr/>
          </p:nvSpPr>
          <p:spPr>
            <a:xfrm>
              <a:off x="2982412" y="1568263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47"/>
            <p:cNvSpPr/>
            <p:nvPr/>
          </p:nvSpPr>
          <p:spPr>
            <a:xfrm>
              <a:off x="2982412" y="1811150"/>
              <a:ext cx="1814400" cy="4143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47"/>
            <p:cNvSpPr/>
            <p:nvPr/>
          </p:nvSpPr>
          <p:spPr>
            <a:xfrm>
              <a:off x="2982412" y="2058800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47"/>
            <p:cNvSpPr/>
            <p:nvPr/>
          </p:nvSpPr>
          <p:spPr>
            <a:xfrm>
              <a:off x="2982412" y="2301688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47"/>
            <p:cNvSpPr/>
            <p:nvPr/>
          </p:nvSpPr>
          <p:spPr>
            <a:xfrm>
              <a:off x="2982412" y="2544575"/>
              <a:ext cx="1814400" cy="4143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9" name="Google Shape;629;p47"/>
          <p:cNvSpPr/>
          <p:nvPr/>
        </p:nvSpPr>
        <p:spPr>
          <a:xfrm>
            <a:off x="5798775" y="1201750"/>
            <a:ext cx="2604600" cy="730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630" name="Google Shape;630;p47"/>
          <p:cNvSpPr/>
          <p:nvPr/>
        </p:nvSpPr>
        <p:spPr>
          <a:xfrm>
            <a:off x="5798775" y="2206500"/>
            <a:ext cx="2604600" cy="730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631" name="Google Shape;631;p47"/>
          <p:cNvSpPr/>
          <p:nvPr/>
        </p:nvSpPr>
        <p:spPr>
          <a:xfrm>
            <a:off x="5798775" y="3211250"/>
            <a:ext cx="2604600" cy="73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632" name="Google Shape;632;p47"/>
          <p:cNvSpPr txBox="1"/>
          <p:nvPr>
            <p:ph idx="1" type="body"/>
          </p:nvPr>
        </p:nvSpPr>
        <p:spPr>
          <a:xfrm>
            <a:off x="6437135" y="1327600"/>
            <a:ext cx="1811700" cy="4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3" name="Google Shape;633;p47"/>
          <p:cNvSpPr txBox="1"/>
          <p:nvPr>
            <p:ph idx="2" type="body"/>
          </p:nvPr>
        </p:nvSpPr>
        <p:spPr>
          <a:xfrm>
            <a:off x="6434300" y="2329800"/>
            <a:ext cx="1811700" cy="4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4" name="Google Shape;634;p47"/>
          <p:cNvSpPr txBox="1"/>
          <p:nvPr>
            <p:ph idx="3" type="body"/>
          </p:nvPr>
        </p:nvSpPr>
        <p:spPr>
          <a:xfrm>
            <a:off x="6434300" y="3347513"/>
            <a:ext cx="1811700" cy="4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5" name="Google Shape;635;p47"/>
          <p:cNvSpPr txBox="1"/>
          <p:nvPr>
            <p:ph idx="4" type="subTitle"/>
          </p:nvPr>
        </p:nvSpPr>
        <p:spPr>
          <a:xfrm>
            <a:off x="5931575" y="1353775"/>
            <a:ext cx="455400" cy="4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6" name="Google Shape;636;p47"/>
          <p:cNvSpPr txBox="1"/>
          <p:nvPr>
            <p:ph idx="5" type="subTitle"/>
          </p:nvPr>
        </p:nvSpPr>
        <p:spPr>
          <a:xfrm>
            <a:off x="5931575" y="2350650"/>
            <a:ext cx="455400" cy="4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7" name="Google Shape;637;p47"/>
          <p:cNvSpPr txBox="1"/>
          <p:nvPr>
            <p:ph idx="6" type="subTitle"/>
          </p:nvPr>
        </p:nvSpPr>
        <p:spPr>
          <a:xfrm>
            <a:off x="5931575" y="3368375"/>
            <a:ext cx="455400" cy="4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Single Quiz Options 2 v1">
  <p:cSld name="CUSTOM_39"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48"/>
          <p:cNvSpPr txBox="1"/>
          <p:nvPr>
            <p:ph type="title"/>
          </p:nvPr>
        </p:nvSpPr>
        <p:spPr>
          <a:xfrm>
            <a:off x="566250" y="445025"/>
            <a:ext cx="801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640" name="Google Shape;640;p48"/>
          <p:cNvSpPr/>
          <p:nvPr/>
        </p:nvSpPr>
        <p:spPr>
          <a:xfrm>
            <a:off x="513900" y="2454550"/>
            <a:ext cx="816000" cy="723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2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641" name="Google Shape;641;p48"/>
          <p:cNvSpPr txBox="1"/>
          <p:nvPr>
            <p:ph idx="1" type="body"/>
          </p:nvPr>
        </p:nvSpPr>
        <p:spPr>
          <a:xfrm>
            <a:off x="1501026" y="2444234"/>
            <a:ext cx="2586000" cy="74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642" name="Google Shape;642;p48"/>
          <p:cNvSpPr txBox="1"/>
          <p:nvPr>
            <p:ph idx="2" type="body"/>
          </p:nvPr>
        </p:nvSpPr>
        <p:spPr>
          <a:xfrm>
            <a:off x="5991742" y="2448697"/>
            <a:ext cx="2586000" cy="74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643" name="Google Shape;643;p48"/>
          <p:cNvSpPr/>
          <p:nvPr/>
        </p:nvSpPr>
        <p:spPr>
          <a:xfrm>
            <a:off x="4924925" y="2459596"/>
            <a:ext cx="816000" cy="731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2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644" name="Google Shape;644;p48"/>
          <p:cNvSpPr txBox="1"/>
          <p:nvPr>
            <p:ph idx="3" type="subTitle"/>
          </p:nvPr>
        </p:nvSpPr>
        <p:spPr>
          <a:xfrm>
            <a:off x="677100" y="2608850"/>
            <a:ext cx="489600" cy="43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5" name="Google Shape;645;p48"/>
          <p:cNvSpPr txBox="1"/>
          <p:nvPr>
            <p:ph idx="4" type="subTitle"/>
          </p:nvPr>
        </p:nvSpPr>
        <p:spPr>
          <a:xfrm>
            <a:off x="5088125" y="2608850"/>
            <a:ext cx="489600" cy="43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grpSp>
        <p:nvGrpSpPr>
          <p:cNvPr id="646" name="Google Shape;646;p48"/>
          <p:cNvGrpSpPr/>
          <p:nvPr/>
        </p:nvGrpSpPr>
        <p:grpSpPr>
          <a:xfrm>
            <a:off x="8144685" y="-307495"/>
            <a:ext cx="1332313" cy="1332088"/>
            <a:chOff x="5814125" y="1393900"/>
            <a:chExt cx="2255100" cy="2255100"/>
          </a:xfrm>
        </p:grpSpPr>
        <p:sp>
          <p:nvSpPr>
            <p:cNvPr id="647" name="Google Shape;647;p48"/>
            <p:cNvSpPr/>
            <p:nvPr/>
          </p:nvSpPr>
          <p:spPr>
            <a:xfrm>
              <a:off x="6844025" y="139390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648" name="Google Shape;648;p48"/>
            <p:cNvSpPr/>
            <p:nvPr/>
          </p:nvSpPr>
          <p:spPr>
            <a:xfrm rot="-5400000">
              <a:off x="6844025" y="1402250"/>
              <a:ext cx="195300" cy="2255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649" name="Google Shape;649;p48"/>
            <p:cNvSpPr/>
            <p:nvPr/>
          </p:nvSpPr>
          <p:spPr>
            <a:xfrm rot="-2700000">
              <a:off x="6843997" y="1402319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650" name="Google Shape;650;p48"/>
            <p:cNvSpPr/>
            <p:nvPr/>
          </p:nvSpPr>
          <p:spPr>
            <a:xfrm rot="-8100000">
              <a:off x="6849999" y="1408320"/>
              <a:ext cx="195161" cy="22549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  <p:sp>
        <p:nvSpPr>
          <p:cNvPr id="651" name="Google Shape;651;p48"/>
          <p:cNvSpPr/>
          <p:nvPr/>
        </p:nvSpPr>
        <p:spPr>
          <a:xfrm>
            <a:off x="0" y="0"/>
            <a:ext cx="762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Single Quiz Options 2 v2">
  <p:cSld name="CUSTOM_40"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49"/>
          <p:cNvSpPr txBox="1"/>
          <p:nvPr>
            <p:ph type="title"/>
          </p:nvPr>
        </p:nvSpPr>
        <p:spPr>
          <a:xfrm>
            <a:off x="566250" y="2339775"/>
            <a:ext cx="3999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grpSp>
        <p:nvGrpSpPr>
          <p:cNvPr id="654" name="Google Shape;654;p49"/>
          <p:cNvGrpSpPr/>
          <p:nvPr/>
        </p:nvGrpSpPr>
        <p:grpSpPr>
          <a:xfrm>
            <a:off x="-184963" y="3959038"/>
            <a:ext cx="1814400" cy="1390613"/>
            <a:chOff x="2982412" y="1568263"/>
            <a:chExt cx="1814400" cy="1390613"/>
          </a:xfrm>
        </p:grpSpPr>
        <p:sp>
          <p:nvSpPr>
            <p:cNvPr id="655" name="Google Shape;655;p49"/>
            <p:cNvSpPr/>
            <p:nvPr/>
          </p:nvSpPr>
          <p:spPr>
            <a:xfrm>
              <a:off x="2982412" y="1568263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49"/>
            <p:cNvSpPr/>
            <p:nvPr/>
          </p:nvSpPr>
          <p:spPr>
            <a:xfrm>
              <a:off x="2982412" y="1811150"/>
              <a:ext cx="1814400" cy="4143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49"/>
            <p:cNvSpPr/>
            <p:nvPr/>
          </p:nvSpPr>
          <p:spPr>
            <a:xfrm>
              <a:off x="2982412" y="2058800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49"/>
            <p:cNvSpPr/>
            <p:nvPr/>
          </p:nvSpPr>
          <p:spPr>
            <a:xfrm>
              <a:off x="2982412" y="2301688"/>
              <a:ext cx="1814400" cy="4095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49"/>
            <p:cNvSpPr/>
            <p:nvPr/>
          </p:nvSpPr>
          <p:spPr>
            <a:xfrm>
              <a:off x="2982412" y="2544575"/>
              <a:ext cx="1814400" cy="414300"/>
            </a:xfrm>
            <a:prstGeom prst="ellipse">
              <a:avLst/>
            </a:prstGeom>
            <a:noFill/>
            <a:ln cap="flat" cmpd="sng" w="25400">
              <a:solidFill>
                <a:srgbClr val="FF3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0" name="Google Shape;660;p49"/>
          <p:cNvSpPr/>
          <p:nvPr/>
        </p:nvSpPr>
        <p:spPr>
          <a:xfrm>
            <a:off x="5798775" y="1378325"/>
            <a:ext cx="2604600" cy="730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661" name="Google Shape;661;p49"/>
          <p:cNvSpPr/>
          <p:nvPr/>
        </p:nvSpPr>
        <p:spPr>
          <a:xfrm>
            <a:off x="5798775" y="3034675"/>
            <a:ext cx="2604600" cy="730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662" name="Google Shape;662;p49"/>
          <p:cNvSpPr txBox="1"/>
          <p:nvPr>
            <p:ph idx="1" type="body"/>
          </p:nvPr>
        </p:nvSpPr>
        <p:spPr>
          <a:xfrm>
            <a:off x="6437135" y="1504175"/>
            <a:ext cx="1811700" cy="4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63" name="Google Shape;663;p49"/>
          <p:cNvSpPr txBox="1"/>
          <p:nvPr>
            <p:ph idx="2" type="body"/>
          </p:nvPr>
        </p:nvSpPr>
        <p:spPr>
          <a:xfrm>
            <a:off x="6434300" y="3157975"/>
            <a:ext cx="1811700" cy="4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64" name="Google Shape;664;p49"/>
          <p:cNvSpPr txBox="1"/>
          <p:nvPr>
            <p:ph idx="3" type="subTitle"/>
          </p:nvPr>
        </p:nvSpPr>
        <p:spPr>
          <a:xfrm>
            <a:off x="5931575" y="1530350"/>
            <a:ext cx="455400" cy="4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65" name="Google Shape;665;p49"/>
          <p:cNvSpPr txBox="1"/>
          <p:nvPr>
            <p:ph idx="4" type="subTitle"/>
          </p:nvPr>
        </p:nvSpPr>
        <p:spPr>
          <a:xfrm>
            <a:off x="5931575" y="3178825"/>
            <a:ext cx="455400" cy="4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True False v1">
  <p:cSld name="CUSTOM_34"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50"/>
          <p:cNvSpPr/>
          <p:nvPr/>
        </p:nvSpPr>
        <p:spPr>
          <a:xfrm>
            <a:off x="5912625" y="3041863"/>
            <a:ext cx="2285100" cy="73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668" name="Google Shape;668;p50"/>
          <p:cNvSpPr/>
          <p:nvPr/>
        </p:nvSpPr>
        <p:spPr>
          <a:xfrm>
            <a:off x="6004575" y="3120763"/>
            <a:ext cx="572700" cy="572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669" name="Google Shape;669;p50"/>
          <p:cNvSpPr txBox="1"/>
          <p:nvPr>
            <p:ph type="title"/>
          </p:nvPr>
        </p:nvSpPr>
        <p:spPr>
          <a:xfrm>
            <a:off x="566250" y="2285400"/>
            <a:ext cx="40674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0" name="Google Shape;670;p50"/>
          <p:cNvSpPr/>
          <p:nvPr/>
        </p:nvSpPr>
        <p:spPr>
          <a:xfrm>
            <a:off x="5912625" y="1371138"/>
            <a:ext cx="2285100" cy="730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671" name="Google Shape;671;p50"/>
          <p:cNvSpPr/>
          <p:nvPr/>
        </p:nvSpPr>
        <p:spPr>
          <a:xfrm>
            <a:off x="6004575" y="1452588"/>
            <a:ext cx="572700" cy="572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grpSp>
        <p:nvGrpSpPr>
          <p:cNvPr id="672" name="Google Shape;672;p50"/>
          <p:cNvGrpSpPr/>
          <p:nvPr/>
        </p:nvGrpSpPr>
        <p:grpSpPr>
          <a:xfrm rot="-2700000">
            <a:off x="6131098" y="1596259"/>
            <a:ext cx="348897" cy="200098"/>
            <a:chOff x="3876675" y="1766250"/>
            <a:chExt cx="348900" cy="200100"/>
          </a:xfrm>
        </p:grpSpPr>
        <p:sp>
          <p:nvSpPr>
            <p:cNvPr id="673" name="Google Shape;673;p50"/>
            <p:cNvSpPr/>
            <p:nvPr/>
          </p:nvSpPr>
          <p:spPr>
            <a:xfrm>
              <a:off x="3876700" y="1766250"/>
              <a:ext cx="72000" cy="200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edoka"/>
                <a:ea typeface="Fredoka"/>
                <a:cs typeface="Fredoka"/>
                <a:sym typeface="Fredoka"/>
              </a:endParaRPr>
            </a:p>
          </p:txBody>
        </p:sp>
        <p:sp>
          <p:nvSpPr>
            <p:cNvPr id="674" name="Google Shape;674;p50"/>
            <p:cNvSpPr/>
            <p:nvPr/>
          </p:nvSpPr>
          <p:spPr>
            <a:xfrm rot="5400000">
              <a:off x="4015125" y="1755900"/>
              <a:ext cx="72000" cy="348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edoka"/>
                <a:ea typeface="Fredoka"/>
                <a:cs typeface="Fredoka"/>
                <a:sym typeface="Fredoka"/>
              </a:endParaRPr>
            </a:p>
          </p:txBody>
        </p:sp>
      </p:grpSp>
      <p:grpSp>
        <p:nvGrpSpPr>
          <p:cNvPr id="675" name="Google Shape;675;p50"/>
          <p:cNvGrpSpPr/>
          <p:nvPr/>
        </p:nvGrpSpPr>
        <p:grpSpPr>
          <a:xfrm>
            <a:off x="6142124" y="3258302"/>
            <a:ext cx="297600" cy="297600"/>
            <a:chOff x="3902424" y="2300989"/>
            <a:chExt cx="297600" cy="297600"/>
          </a:xfrm>
        </p:grpSpPr>
        <p:sp>
          <p:nvSpPr>
            <p:cNvPr id="676" name="Google Shape;676;p50"/>
            <p:cNvSpPr/>
            <p:nvPr/>
          </p:nvSpPr>
          <p:spPr>
            <a:xfrm rot="2700000">
              <a:off x="4015161" y="2275417"/>
              <a:ext cx="72125" cy="34874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edoka"/>
                <a:ea typeface="Fredoka"/>
                <a:cs typeface="Fredoka"/>
                <a:sym typeface="Fredoka"/>
              </a:endParaRPr>
            </a:p>
          </p:txBody>
        </p:sp>
        <p:sp>
          <p:nvSpPr>
            <p:cNvPr id="677" name="Google Shape;677;p50"/>
            <p:cNvSpPr/>
            <p:nvPr/>
          </p:nvSpPr>
          <p:spPr>
            <a:xfrm rot="-2700000">
              <a:off x="4015161" y="2275417"/>
              <a:ext cx="72125" cy="34874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edoka"/>
                <a:ea typeface="Fredoka"/>
                <a:cs typeface="Fredoka"/>
                <a:sym typeface="Fredoka"/>
              </a:endParaRPr>
            </a:p>
          </p:txBody>
        </p:sp>
      </p:grpSp>
      <p:sp>
        <p:nvSpPr>
          <p:cNvPr id="678" name="Google Shape;678;p50"/>
          <p:cNvSpPr txBox="1"/>
          <p:nvPr>
            <p:ph idx="1" type="body"/>
          </p:nvPr>
        </p:nvSpPr>
        <p:spPr>
          <a:xfrm>
            <a:off x="6661950" y="1452600"/>
            <a:ext cx="13944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9" name="Google Shape;679;p50"/>
          <p:cNvSpPr txBox="1"/>
          <p:nvPr>
            <p:ph idx="2" type="body"/>
          </p:nvPr>
        </p:nvSpPr>
        <p:spPr>
          <a:xfrm>
            <a:off x="6694150" y="3120750"/>
            <a:ext cx="13944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True False v2">
  <p:cSld name="CUSTOM_34_1"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51"/>
          <p:cNvSpPr/>
          <p:nvPr/>
        </p:nvSpPr>
        <p:spPr>
          <a:xfrm>
            <a:off x="6292650" y="3465375"/>
            <a:ext cx="2285100" cy="73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682" name="Google Shape;682;p51"/>
          <p:cNvSpPr/>
          <p:nvPr/>
        </p:nvSpPr>
        <p:spPr>
          <a:xfrm>
            <a:off x="6384600" y="3544275"/>
            <a:ext cx="572700" cy="572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683" name="Google Shape;683;p51"/>
          <p:cNvSpPr txBox="1"/>
          <p:nvPr>
            <p:ph type="title"/>
          </p:nvPr>
        </p:nvSpPr>
        <p:spPr>
          <a:xfrm>
            <a:off x="566250" y="445025"/>
            <a:ext cx="801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684" name="Google Shape;684;p51"/>
          <p:cNvSpPr/>
          <p:nvPr/>
        </p:nvSpPr>
        <p:spPr>
          <a:xfrm>
            <a:off x="566250" y="3462825"/>
            <a:ext cx="2285100" cy="730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685" name="Google Shape;685;p51"/>
          <p:cNvSpPr/>
          <p:nvPr/>
        </p:nvSpPr>
        <p:spPr>
          <a:xfrm>
            <a:off x="658200" y="3544275"/>
            <a:ext cx="572700" cy="572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grpSp>
        <p:nvGrpSpPr>
          <p:cNvPr id="686" name="Google Shape;686;p51"/>
          <p:cNvGrpSpPr/>
          <p:nvPr/>
        </p:nvGrpSpPr>
        <p:grpSpPr>
          <a:xfrm rot="-2700000">
            <a:off x="784723" y="3687946"/>
            <a:ext cx="348897" cy="200098"/>
            <a:chOff x="3876675" y="1766250"/>
            <a:chExt cx="348900" cy="200100"/>
          </a:xfrm>
        </p:grpSpPr>
        <p:sp>
          <p:nvSpPr>
            <p:cNvPr id="687" name="Google Shape;687;p51"/>
            <p:cNvSpPr/>
            <p:nvPr/>
          </p:nvSpPr>
          <p:spPr>
            <a:xfrm>
              <a:off x="3876700" y="1766250"/>
              <a:ext cx="72000" cy="200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edoka"/>
                <a:ea typeface="Fredoka"/>
                <a:cs typeface="Fredoka"/>
                <a:sym typeface="Fredoka"/>
              </a:endParaRPr>
            </a:p>
          </p:txBody>
        </p:sp>
        <p:sp>
          <p:nvSpPr>
            <p:cNvPr id="688" name="Google Shape;688;p51"/>
            <p:cNvSpPr/>
            <p:nvPr/>
          </p:nvSpPr>
          <p:spPr>
            <a:xfrm rot="5400000">
              <a:off x="4015125" y="1755900"/>
              <a:ext cx="72000" cy="348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edoka"/>
                <a:ea typeface="Fredoka"/>
                <a:cs typeface="Fredoka"/>
                <a:sym typeface="Fredoka"/>
              </a:endParaRPr>
            </a:p>
          </p:txBody>
        </p:sp>
      </p:grpSp>
      <p:grpSp>
        <p:nvGrpSpPr>
          <p:cNvPr id="689" name="Google Shape;689;p51"/>
          <p:cNvGrpSpPr/>
          <p:nvPr/>
        </p:nvGrpSpPr>
        <p:grpSpPr>
          <a:xfrm>
            <a:off x="6522149" y="3681814"/>
            <a:ext cx="297600" cy="297600"/>
            <a:chOff x="3902424" y="2300989"/>
            <a:chExt cx="297600" cy="297600"/>
          </a:xfrm>
        </p:grpSpPr>
        <p:sp>
          <p:nvSpPr>
            <p:cNvPr id="690" name="Google Shape;690;p51"/>
            <p:cNvSpPr/>
            <p:nvPr/>
          </p:nvSpPr>
          <p:spPr>
            <a:xfrm rot="2700000">
              <a:off x="4015161" y="2275417"/>
              <a:ext cx="72125" cy="34874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edoka"/>
                <a:ea typeface="Fredoka"/>
                <a:cs typeface="Fredoka"/>
                <a:sym typeface="Fredoka"/>
              </a:endParaRPr>
            </a:p>
          </p:txBody>
        </p:sp>
        <p:sp>
          <p:nvSpPr>
            <p:cNvPr id="691" name="Google Shape;691;p51"/>
            <p:cNvSpPr/>
            <p:nvPr/>
          </p:nvSpPr>
          <p:spPr>
            <a:xfrm rot="-2700000">
              <a:off x="4015161" y="2275417"/>
              <a:ext cx="72125" cy="34874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edoka"/>
                <a:ea typeface="Fredoka"/>
                <a:cs typeface="Fredoka"/>
                <a:sym typeface="Fredoka"/>
              </a:endParaRPr>
            </a:p>
          </p:txBody>
        </p:sp>
      </p:grpSp>
      <p:sp>
        <p:nvSpPr>
          <p:cNvPr id="692" name="Google Shape;692;p51"/>
          <p:cNvSpPr txBox="1"/>
          <p:nvPr>
            <p:ph idx="1" type="body"/>
          </p:nvPr>
        </p:nvSpPr>
        <p:spPr>
          <a:xfrm>
            <a:off x="1331100" y="3544275"/>
            <a:ext cx="13944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93" name="Google Shape;693;p51"/>
          <p:cNvSpPr txBox="1"/>
          <p:nvPr>
            <p:ph idx="2" type="body"/>
          </p:nvPr>
        </p:nvSpPr>
        <p:spPr>
          <a:xfrm>
            <a:off x="7041975" y="3541725"/>
            <a:ext cx="13944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94" name="Google Shape;694;p51"/>
          <p:cNvSpPr/>
          <p:nvPr/>
        </p:nvSpPr>
        <p:spPr>
          <a:xfrm>
            <a:off x="0" y="0"/>
            <a:ext cx="762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True False v3">
  <p:cSld name="CUSTOM_34_1_1">
    <p:bg>
      <p:bgPr>
        <a:solidFill>
          <a:schemeClr val="accent2"/>
        </a:solidFill>
      </p:bgPr>
    </p:bg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52"/>
          <p:cNvSpPr/>
          <p:nvPr/>
        </p:nvSpPr>
        <p:spPr>
          <a:xfrm>
            <a:off x="0" y="2609850"/>
            <a:ext cx="9144000" cy="2533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97" name="Google Shape;697;p52"/>
          <p:cNvSpPr/>
          <p:nvPr/>
        </p:nvSpPr>
        <p:spPr>
          <a:xfrm>
            <a:off x="566250" y="520900"/>
            <a:ext cx="8040900" cy="3672300"/>
          </a:xfrm>
          <a:prstGeom prst="snip1Rect">
            <a:avLst>
              <a:gd fmla="val 16667" name="adj"/>
            </a:avLst>
          </a:prstGeom>
          <a:solidFill>
            <a:schemeClr val="accent6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952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52"/>
          <p:cNvSpPr/>
          <p:nvPr/>
        </p:nvSpPr>
        <p:spPr>
          <a:xfrm>
            <a:off x="4841575" y="3838475"/>
            <a:ext cx="2285100" cy="73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699" name="Google Shape;699;p52"/>
          <p:cNvSpPr/>
          <p:nvPr/>
        </p:nvSpPr>
        <p:spPr>
          <a:xfrm>
            <a:off x="4933525" y="3917375"/>
            <a:ext cx="572700" cy="572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700" name="Google Shape;700;p52"/>
          <p:cNvSpPr txBox="1"/>
          <p:nvPr>
            <p:ph type="title"/>
          </p:nvPr>
        </p:nvSpPr>
        <p:spPr>
          <a:xfrm>
            <a:off x="918800" y="833450"/>
            <a:ext cx="7316400" cy="20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1" name="Google Shape;701;p52"/>
          <p:cNvSpPr/>
          <p:nvPr/>
        </p:nvSpPr>
        <p:spPr>
          <a:xfrm>
            <a:off x="2017325" y="3835925"/>
            <a:ext cx="2285100" cy="730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702" name="Google Shape;702;p52"/>
          <p:cNvSpPr/>
          <p:nvPr/>
        </p:nvSpPr>
        <p:spPr>
          <a:xfrm>
            <a:off x="2109275" y="3917375"/>
            <a:ext cx="572700" cy="572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grpSp>
        <p:nvGrpSpPr>
          <p:cNvPr id="703" name="Google Shape;703;p52"/>
          <p:cNvGrpSpPr/>
          <p:nvPr/>
        </p:nvGrpSpPr>
        <p:grpSpPr>
          <a:xfrm rot="-2700000">
            <a:off x="2235798" y="4061046"/>
            <a:ext cx="348897" cy="200098"/>
            <a:chOff x="3876675" y="1766250"/>
            <a:chExt cx="348900" cy="200100"/>
          </a:xfrm>
        </p:grpSpPr>
        <p:sp>
          <p:nvSpPr>
            <p:cNvPr id="704" name="Google Shape;704;p52"/>
            <p:cNvSpPr/>
            <p:nvPr/>
          </p:nvSpPr>
          <p:spPr>
            <a:xfrm>
              <a:off x="3876700" y="1766250"/>
              <a:ext cx="72000" cy="200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edoka"/>
                <a:ea typeface="Fredoka"/>
                <a:cs typeface="Fredoka"/>
                <a:sym typeface="Fredoka"/>
              </a:endParaRPr>
            </a:p>
          </p:txBody>
        </p:sp>
        <p:sp>
          <p:nvSpPr>
            <p:cNvPr id="705" name="Google Shape;705;p52"/>
            <p:cNvSpPr/>
            <p:nvPr/>
          </p:nvSpPr>
          <p:spPr>
            <a:xfrm rot="5400000">
              <a:off x="4015125" y="1755900"/>
              <a:ext cx="72000" cy="348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edoka"/>
                <a:ea typeface="Fredoka"/>
                <a:cs typeface="Fredoka"/>
                <a:sym typeface="Fredoka"/>
              </a:endParaRPr>
            </a:p>
          </p:txBody>
        </p:sp>
      </p:grpSp>
      <p:grpSp>
        <p:nvGrpSpPr>
          <p:cNvPr id="706" name="Google Shape;706;p52"/>
          <p:cNvGrpSpPr/>
          <p:nvPr/>
        </p:nvGrpSpPr>
        <p:grpSpPr>
          <a:xfrm>
            <a:off x="5071074" y="4054914"/>
            <a:ext cx="297600" cy="297600"/>
            <a:chOff x="3902424" y="2300989"/>
            <a:chExt cx="297600" cy="297600"/>
          </a:xfrm>
        </p:grpSpPr>
        <p:sp>
          <p:nvSpPr>
            <p:cNvPr id="707" name="Google Shape;707;p52"/>
            <p:cNvSpPr/>
            <p:nvPr/>
          </p:nvSpPr>
          <p:spPr>
            <a:xfrm rot="2700000">
              <a:off x="4015161" y="2275417"/>
              <a:ext cx="72125" cy="34874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edoka"/>
                <a:ea typeface="Fredoka"/>
                <a:cs typeface="Fredoka"/>
                <a:sym typeface="Fredoka"/>
              </a:endParaRPr>
            </a:p>
          </p:txBody>
        </p:sp>
        <p:sp>
          <p:nvSpPr>
            <p:cNvPr id="708" name="Google Shape;708;p52"/>
            <p:cNvSpPr/>
            <p:nvPr/>
          </p:nvSpPr>
          <p:spPr>
            <a:xfrm rot="-2700000">
              <a:off x="4015161" y="2275417"/>
              <a:ext cx="72125" cy="34874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redoka"/>
                <a:ea typeface="Fredoka"/>
                <a:cs typeface="Fredoka"/>
                <a:sym typeface="Fredoka"/>
              </a:endParaRPr>
            </a:p>
          </p:txBody>
        </p:sp>
      </p:grpSp>
      <p:sp>
        <p:nvSpPr>
          <p:cNvPr id="709" name="Google Shape;709;p52"/>
          <p:cNvSpPr txBox="1"/>
          <p:nvPr>
            <p:ph idx="1" type="body"/>
          </p:nvPr>
        </p:nvSpPr>
        <p:spPr>
          <a:xfrm>
            <a:off x="2772900" y="3917375"/>
            <a:ext cx="1394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0" name="Google Shape;710;p52"/>
          <p:cNvSpPr txBox="1"/>
          <p:nvPr>
            <p:ph idx="2" type="body"/>
          </p:nvPr>
        </p:nvSpPr>
        <p:spPr>
          <a:xfrm>
            <a:off x="5609675" y="3914825"/>
            <a:ext cx="13944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2" Type="http://schemas.openxmlformats.org/officeDocument/2006/relationships/theme" Target="../theme/theme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pace Grotesk Medium"/>
              <a:buNone/>
              <a:defRPr sz="20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pace Grotesk Medium"/>
              <a:buNone/>
              <a:defRPr sz="20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pace Grotesk Medium"/>
              <a:buNone/>
              <a:defRPr sz="20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pace Grotesk Medium"/>
              <a:buNone/>
              <a:defRPr sz="20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pace Grotesk Medium"/>
              <a:buNone/>
              <a:defRPr sz="20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pace Grotesk Medium"/>
              <a:buNone/>
              <a:defRPr sz="20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pace Grotesk Medium"/>
              <a:buNone/>
              <a:defRPr sz="20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pace Grotesk Medium"/>
              <a:buNone/>
              <a:defRPr sz="20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pace Grotesk Medium"/>
              <a:buNone/>
              <a:defRPr sz="20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4645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ork Sans"/>
              <a:buChar char="●"/>
              <a:defRPr sz="11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indent="-29845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ork Sans"/>
              <a:buChar char="○"/>
              <a:defRPr sz="11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indent="-2984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ork Sans"/>
              <a:buChar char="■"/>
              <a:defRPr sz="11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indent="-2984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ork Sans"/>
              <a:buChar char="●"/>
              <a:defRPr sz="11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indent="-2984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ork Sans"/>
              <a:buChar char="○"/>
              <a:defRPr sz="11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indent="-2984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ork Sans"/>
              <a:buChar char="■"/>
              <a:defRPr sz="11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indent="-2984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ork Sans"/>
              <a:buChar char="●"/>
              <a:defRPr sz="11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indent="-2984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ork Sans"/>
              <a:buChar char="○"/>
              <a:defRPr sz="11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indent="-2984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ork Sans"/>
              <a:buChar char="■"/>
              <a:defRPr sz="11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jpg"/><Relationship Id="rId4" Type="http://schemas.openxmlformats.org/officeDocument/2006/relationships/image" Target="../media/image2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5" name="Google Shape;715;p5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8299" r="8290" t="0"/>
          <a:stretch/>
        </p:blipFill>
        <p:spPr>
          <a:xfrm>
            <a:off x="4825800" y="0"/>
            <a:ext cx="4318200" cy="5177101"/>
          </a:xfrm>
          <a:prstGeom prst="rect">
            <a:avLst/>
          </a:prstGeom>
        </p:spPr>
      </p:pic>
      <p:sp>
        <p:nvSpPr>
          <p:cNvPr id="716" name="Google Shape;716;p53"/>
          <p:cNvSpPr txBox="1"/>
          <p:nvPr>
            <p:ph type="title"/>
          </p:nvPr>
        </p:nvSpPr>
        <p:spPr>
          <a:xfrm>
            <a:off x="487725" y="515475"/>
            <a:ext cx="41799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Title Slide: The Importance of Filing Your Tax Return Correctly</a:t>
            </a:r>
            <a:endParaRPr/>
          </a:p>
        </p:txBody>
      </p:sp>
      <p:sp>
        <p:nvSpPr>
          <p:cNvPr id="717" name="Google Shape;717;p53"/>
          <p:cNvSpPr txBox="1"/>
          <p:nvPr>
            <p:ph idx="1" type="body"/>
          </p:nvPr>
        </p:nvSpPr>
        <p:spPr>
          <a:xfrm>
            <a:off x="484900" y="1139875"/>
            <a:ext cx="3943500" cy="28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Presented by Dr. Lotfali Pour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[Image Placeholder: Professional headshot of Dr. Lotfali Pour] </a:t>
            </a:r>
            <a:r>
              <a:rPr b="1" lang="en-GB"/>
              <a:t>The Importance of Filing Your Tax Return Correctly</a:t>
            </a:r>
            <a:endParaRPr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2" name="Google Shape;722;p5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3837" r="13830" t="0"/>
          <a:stretch/>
        </p:blipFill>
        <p:spPr>
          <a:xfrm>
            <a:off x="0" y="-2675"/>
            <a:ext cx="3720300" cy="5143501"/>
          </a:xfrm>
          <a:prstGeom prst="rect">
            <a:avLst/>
          </a:prstGeom>
        </p:spPr>
      </p:pic>
      <p:sp>
        <p:nvSpPr>
          <p:cNvPr id="723" name="Google Shape;723;p54"/>
          <p:cNvSpPr txBox="1"/>
          <p:nvPr>
            <p:ph type="title"/>
          </p:nvPr>
        </p:nvSpPr>
        <p:spPr>
          <a:xfrm>
            <a:off x="4139625" y="515475"/>
            <a:ext cx="41799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Agenda</a:t>
            </a:r>
            <a:endParaRPr/>
          </a:p>
        </p:txBody>
      </p:sp>
      <p:sp>
        <p:nvSpPr>
          <p:cNvPr id="724" name="Google Shape;724;p54"/>
          <p:cNvSpPr txBox="1"/>
          <p:nvPr>
            <p:ph idx="1" type="body"/>
          </p:nvPr>
        </p:nvSpPr>
        <p:spPr>
          <a:xfrm>
            <a:off x="4136800" y="1139875"/>
            <a:ext cx="3943500" cy="28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Key Topics to be Addressed: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/>
              <a:t>Consequences of errors</a:t>
            </a:r>
            <a:r>
              <a:rPr lang="en-GB"/>
              <a:t> in tax filing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/>
              <a:t>Strategies for accurate tax return filing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The </a:t>
            </a:r>
            <a:r>
              <a:rPr b="1" lang="en-GB"/>
              <a:t>role of professional assistance</a:t>
            </a:r>
            <a:r>
              <a:rPr lang="en-GB"/>
              <a:t> in tax compliance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/>
              <a:t>Common mistakes</a:t>
            </a:r>
            <a:r>
              <a:rPr lang="en-GB"/>
              <a:t> in tax filing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-GB"/>
              <a:t>Financial impact of accurate filing</a:t>
            </a:r>
            <a:endParaRPr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9" name="Google Shape;729;p5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5944" r="15944" t="0"/>
          <a:stretch/>
        </p:blipFill>
        <p:spPr>
          <a:xfrm>
            <a:off x="5617800" y="0"/>
            <a:ext cx="3526200" cy="5177101"/>
          </a:xfrm>
          <a:prstGeom prst="rect">
            <a:avLst/>
          </a:prstGeom>
        </p:spPr>
      </p:pic>
      <p:sp>
        <p:nvSpPr>
          <p:cNvPr id="730" name="Google Shape;730;p55"/>
          <p:cNvSpPr txBox="1"/>
          <p:nvPr>
            <p:ph type="title"/>
          </p:nvPr>
        </p:nvSpPr>
        <p:spPr>
          <a:xfrm>
            <a:off x="487725" y="515475"/>
            <a:ext cx="41799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Understanding Tax Returns</a:t>
            </a:r>
            <a:endParaRPr/>
          </a:p>
        </p:txBody>
      </p:sp>
      <p:sp>
        <p:nvSpPr>
          <p:cNvPr id="731" name="Google Shape;731;p55"/>
          <p:cNvSpPr txBox="1"/>
          <p:nvPr>
            <p:ph idx="1" type="body"/>
          </p:nvPr>
        </p:nvSpPr>
        <p:spPr>
          <a:xfrm>
            <a:off x="484900" y="1139875"/>
            <a:ext cx="3943500" cy="28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is a Tax Return?: A tax return is a form used to report income, deductions, and credits to determine the amount of tax owed or the refund due.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Purpose of Tax Returns: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To </a:t>
            </a:r>
            <a:r>
              <a:rPr b="1" lang="en-GB"/>
              <a:t>calculate and pay income taxes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To </a:t>
            </a:r>
            <a:r>
              <a:rPr b="1" lang="en-GB"/>
              <a:t>claim eligible deductions and credits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To </a:t>
            </a:r>
            <a:r>
              <a:rPr b="1" lang="en-GB"/>
              <a:t>comply with tax laws and regulations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Importance of Compliance: Compliance with tax regulations is crucial to avoid penalties and legal issues. Accurate tax filing ensures you meet your legal obligations.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p5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3837" r="13830" t="0"/>
          <a:stretch/>
        </p:blipFill>
        <p:spPr>
          <a:xfrm>
            <a:off x="0" y="-2675"/>
            <a:ext cx="3720300" cy="5143501"/>
          </a:xfrm>
          <a:prstGeom prst="rect">
            <a:avLst/>
          </a:prstGeom>
        </p:spPr>
      </p:pic>
      <p:sp>
        <p:nvSpPr>
          <p:cNvPr id="737" name="Google Shape;737;p56"/>
          <p:cNvSpPr txBox="1"/>
          <p:nvPr>
            <p:ph type="title"/>
          </p:nvPr>
        </p:nvSpPr>
        <p:spPr>
          <a:xfrm>
            <a:off x="4139625" y="515475"/>
            <a:ext cx="41799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Legal Obligations and Penalties</a:t>
            </a:r>
            <a:endParaRPr/>
          </a:p>
        </p:txBody>
      </p:sp>
      <p:sp>
        <p:nvSpPr>
          <p:cNvPr id="738" name="Google Shape;738;p56"/>
          <p:cNvSpPr txBox="1"/>
          <p:nvPr>
            <p:ph idx="1" type="body"/>
          </p:nvPr>
        </p:nvSpPr>
        <p:spPr>
          <a:xfrm>
            <a:off x="4136800" y="1139875"/>
            <a:ext cx="3943500" cy="28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Legal Responsibilities: Filing tax returns is a legal obligation for individuals and businesses. Failure to comply can result in severe consequences.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Potential Penalties: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/>
              <a:t>Fines</a:t>
            </a:r>
            <a:r>
              <a:rPr lang="en-GB"/>
              <a:t>: Monetary penalties for late filing or underpayment of taxes.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/>
              <a:t>Interest</a:t>
            </a:r>
            <a:r>
              <a:rPr lang="en-GB"/>
              <a:t>: Charges on unpaid tax amounts.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/>
              <a:t>Legal Action</a:t>
            </a:r>
            <a:r>
              <a:rPr lang="en-GB"/>
              <a:t>: In severe cases, tax evasion can lead to criminal charges.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Avoiding Penalties: Accurate and timely filing is essential to avoid penalties and maintain compliance.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57"/>
          <p:cNvPicPr preferRelativeResize="0"/>
          <p:nvPr>
            <p:ph idx="2" type="pic"/>
          </p:nvPr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7800" y="1486613"/>
            <a:ext cx="3526200" cy="2203875"/>
          </a:xfrm>
          <a:prstGeom prst="rect">
            <a:avLst/>
          </a:prstGeom>
        </p:spPr>
      </p:pic>
      <p:sp>
        <p:nvSpPr>
          <p:cNvPr id="744" name="Google Shape;744;p57"/>
          <p:cNvSpPr txBox="1"/>
          <p:nvPr>
            <p:ph type="title"/>
          </p:nvPr>
        </p:nvSpPr>
        <p:spPr>
          <a:xfrm>
            <a:off x="487725" y="515475"/>
            <a:ext cx="41799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Common Mistakes in Tax Filing</a:t>
            </a:r>
            <a:endParaRPr/>
          </a:p>
        </p:txBody>
      </p:sp>
      <p:sp>
        <p:nvSpPr>
          <p:cNvPr id="745" name="Google Shape;745;p57"/>
          <p:cNvSpPr txBox="1"/>
          <p:nvPr>
            <p:ph idx="1" type="body"/>
          </p:nvPr>
        </p:nvSpPr>
        <p:spPr>
          <a:xfrm>
            <a:off x="484900" y="1139875"/>
            <a:ext cx="3943500" cy="28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Frequent Errors: Taxpayers often make mistakes that can lead to penalties or missed opportunities.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/>
              <a:t>Misreporting Income</a:t>
            </a:r>
            <a:r>
              <a:rPr lang="en-GB"/>
              <a:t>: Failing to report all sources of income.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/>
              <a:t>Neglecting Deductions</a:t>
            </a:r>
            <a:r>
              <a:rPr lang="en-GB"/>
              <a:t>: Overlooking eligible deductions and credits.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/>
              <a:t>Incorrect Filing Status</a:t>
            </a:r>
            <a:r>
              <a:rPr lang="en-GB"/>
              <a:t>: Choosing the wrong filing status.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/>
              <a:t>Mathematical Errors</a:t>
            </a:r>
            <a:r>
              <a:rPr lang="en-GB"/>
              <a:t>: Simple calculation mistakes.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Consequences: These errors can result in underpayment of taxes, leading to penalties and interest charges.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0" name="Google Shape;750;p5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3837" r="13830" t="0"/>
          <a:stretch/>
        </p:blipFill>
        <p:spPr>
          <a:xfrm>
            <a:off x="0" y="-2675"/>
            <a:ext cx="3720300" cy="5143501"/>
          </a:xfrm>
          <a:prstGeom prst="rect">
            <a:avLst/>
          </a:prstGeom>
        </p:spPr>
      </p:pic>
      <p:sp>
        <p:nvSpPr>
          <p:cNvPr id="751" name="Google Shape;751;p58"/>
          <p:cNvSpPr txBox="1"/>
          <p:nvPr>
            <p:ph type="title"/>
          </p:nvPr>
        </p:nvSpPr>
        <p:spPr>
          <a:xfrm>
            <a:off x="4139625" y="515475"/>
            <a:ext cx="41799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Financial Impact of Accurate Filing</a:t>
            </a:r>
            <a:endParaRPr/>
          </a:p>
        </p:txBody>
      </p:sp>
      <p:sp>
        <p:nvSpPr>
          <p:cNvPr id="752" name="Google Shape;752;p58"/>
          <p:cNvSpPr txBox="1"/>
          <p:nvPr>
            <p:ph idx="1" type="body"/>
          </p:nvPr>
        </p:nvSpPr>
        <p:spPr>
          <a:xfrm>
            <a:off x="4136800" y="1139875"/>
            <a:ext cx="3943500" cy="28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Maximizing Refunds: Accurate tax filing ensures you receive the maximum refund you are entitled to.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Minimizing Liabilities: Properly claiming deductions and credits can reduce your tax liabilities.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Overall Financial Health: Correct tax return submission contributes to better financial planning and stability.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Google Shape;757;p59"/>
          <p:cNvPicPr preferRelativeResize="0"/>
          <p:nvPr>
            <p:ph idx="2" type="pic"/>
          </p:nvPr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718"/>
            <a:ext cx="3720300" cy="5124713"/>
          </a:xfrm>
          <a:prstGeom prst="rect">
            <a:avLst/>
          </a:prstGeom>
        </p:spPr>
      </p:pic>
      <p:sp>
        <p:nvSpPr>
          <p:cNvPr id="758" name="Google Shape;758;p59"/>
          <p:cNvSpPr txBox="1"/>
          <p:nvPr>
            <p:ph type="title"/>
          </p:nvPr>
        </p:nvSpPr>
        <p:spPr>
          <a:xfrm>
            <a:off x="4139625" y="515475"/>
            <a:ext cx="41799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Documentation and Record-Keeping</a:t>
            </a:r>
            <a:endParaRPr/>
          </a:p>
        </p:txBody>
      </p:sp>
      <p:sp>
        <p:nvSpPr>
          <p:cNvPr id="759" name="Google Shape;759;p59"/>
          <p:cNvSpPr txBox="1"/>
          <p:nvPr>
            <p:ph idx="1" type="body"/>
          </p:nvPr>
        </p:nvSpPr>
        <p:spPr>
          <a:xfrm>
            <a:off x="4136800" y="1139875"/>
            <a:ext cx="3943500" cy="28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Importance of Proper Records: Maintaining accurate records is crucial for supporting claims made in tax returns.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/>
              <a:t>Essential Documents</a:t>
            </a:r>
            <a:r>
              <a:rPr lang="en-GB"/>
              <a:t>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	</a:t>
            </a:r>
            <a:r>
              <a:rPr b="1" lang="en-GB"/>
              <a:t>Income Statements</a:t>
            </a:r>
            <a:r>
              <a:rPr lang="en-GB"/>
              <a:t>: W-2s, 1099s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	</a:t>
            </a:r>
            <a:r>
              <a:rPr b="1" lang="en-GB"/>
              <a:t>Receipts</a:t>
            </a:r>
            <a:r>
              <a:rPr lang="en-GB"/>
              <a:t>: For deductions and credits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	</a:t>
            </a:r>
            <a:r>
              <a:rPr b="1" lang="en-GB"/>
              <a:t>Bank Statements</a:t>
            </a:r>
            <a:r>
              <a:rPr lang="en-GB"/>
              <a:t>: To verify income and expenses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Benefits: Proper documentation helps avoid audits and ensures accurate filing.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4" name="Google Shape;764;p6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3837" r="13830" t="0"/>
          <a:stretch/>
        </p:blipFill>
        <p:spPr>
          <a:xfrm>
            <a:off x="0" y="-2675"/>
            <a:ext cx="3720300" cy="5143501"/>
          </a:xfrm>
          <a:prstGeom prst="rect">
            <a:avLst/>
          </a:prstGeom>
        </p:spPr>
      </p:pic>
      <p:sp>
        <p:nvSpPr>
          <p:cNvPr id="765" name="Google Shape;765;p60"/>
          <p:cNvSpPr txBox="1"/>
          <p:nvPr>
            <p:ph type="title"/>
          </p:nvPr>
        </p:nvSpPr>
        <p:spPr>
          <a:xfrm>
            <a:off x="4139625" y="515475"/>
            <a:ext cx="41799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Tax Deductions and Credits</a:t>
            </a:r>
            <a:endParaRPr/>
          </a:p>
        </p:txBody>
      </p:sp>
      <p:sp>
        <p:nvSpPr>
          <p:cNvPr id="766" name="Google Shape;766;p60"/>
          <p:cNvSpPr txBox="1"/>
          <p:nvPr>
            <p:ph idx="1" type="body"/>
          </p:nvPr>
        </p:nvSpPr>
        <p:spPr>
          <a:xfrm>
            <a:off x="4136800" y="1139875"/>
            <a:ext cx="3943500" cy="28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Common Deductions: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/>
              <a:t>Home Office Deduction</a:t>
            </a:r>
            <a:r>
              <a:rPr lang="en-GB"/>
              <a:t>: For self-employed individuals.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/>
              <a:t>Student Loan Interest Deduction</a:t>
            </a:r>
            <a:r>
              <a:rPr lang="en-GB"/>
              <a:t>: For eligible student loan interest payments.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/>
              <a:t>IRA Contributions</a:t>
            </a:r>
            <a:r>
              <a:rPr lang="en-GB"/>
              <a:t>: Deductions for contributions to traditional IRAs.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Common Credits: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Child Tax Credit: For qualifying children.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Earned Income Tax Credit: For low-to-moderate income individuals and families.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Education Credits: For eligible education expenses.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Tax Savings: Understanding and utilizing these deductions and credits can lead to significant tax savings.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1" name="Google Shape;771;p61"/>
          <p:cNvPicPr preferRelativeResize="0"/>
          <p:nvPr>
            <p:ph idx="2" type="pic"/>
          </p:nvPr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28369"/>
            <a:ext cx="3720300" cy="2481411"/>
          </a:xfrm>
          <a:prstGeom prst="rect">
            <a:avLst/>
          </a:prstGeom>
        </p:spPr>
      </p:pic>
      <p:sp>
        <p:nvSpPr>
          <p:cNvPr id="772" name="Google Shape;772;p61"/>
          <p:cNvSpPr txBox="1"/>
          <p:nvPr>
            <p:ph type="title"/>
          </p:nvPr>
        </p:nvSpPr>
        <p:spPr>
          <a:xfrm>
            <a:off x="4139625" y="515475"/>
            <a:ext cx="41799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Importance of Professional Assistance</a:t>
            </a:r>
            <a:endParaRPr/>
          </a:p>
        </p:txBody>
      </p:sp>
      <p:sp>
        <p:nvSpPr>
          <p:cNvPr id="773" name="Google Shape;773;p61"/>
          <p:cNvSpPr txBox="1"/>
          <p:nvPr>
            <p:ph idx="1" type="body"/>
          </p:nvPr>
        </p:nvSpPr>
        <p:spPr>
          <a:xfrm>
            <a:off x="4136800" y="1139875"/>
            <a:ext cx="3943500" cy="28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Benefits of Consulting Tax Professionals: Tax professionals provide expertise and guidance for complex tax situations.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Tax planning and preparation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Audit representation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Tax law compliance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Ensuring Compliance: Professional assistance ensures compliance with tax laws and minimizes the risk of errors.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5944" r="15944" t="0"/>
          <a:stretch/>
        </p:blipFill>
        <p:spPr>
          <a:xfrm>
            <a:off x="5617800" y="0"/>
            <a:ext cx="3526200" cy="5177101"/>
          </a:xfrm>
          <a:prstGeom prst="rect">
            <a:avLst/>
          </a:prstGeom>
        </p:spPr>
      </p:pic>
      <p:sp>
        <p:nvSpPr>
          <p:cNvPr id="779" name="Google Shape;779;p62"/>
          <p:cNvSpPr txBox="1"/>
          <p:nvPr>
            <p:ph type="title"/>
          </p:nvPr>
        </p:nvSpPr>
        <p:spPr>
          <a:xfrm>
            <a:off x="487725" y="515475"/>
            <a:ext cx="41799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Role of Technology in Tax Filing</a:t>
            </a:r>
            <a:endParaRPr/>
          </a:p>
        </p:txBody>
      </p:sp>
      <p:sp>
        <p:nvSpPr>
          <p:cNvPr id="780" name="Google Shape;780;p62"/>
          <p:cNvSpPr txBox="1"/>
          <p:nvPr>
            <p:ph idx="1" type="body"/>
          </p:nvPr>
        </p:nvSpPr>
        <p:spPr>
          <a:xfrm>
            <a:off x="484900" y="1139875"/>
            <a:ext cx="3943500" cy="28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Tax Preparation Software: Software like TurboTax and H&amp;R Block can simplify the tax filing process.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Online Filing Services: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	IRS Free File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	TaxAct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Benefits: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Accuracy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Ease of Submission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Convenience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5" name="Google Shape;785;p6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3837" r="13830" t="0"/>
          <a:stretch/>
        </p:blipFill>
        <p:spPr>
          <a:xfrm>
            <a:off x="0" y="-2675"/>
            <a:ext cx="3720300" cy="5143501"/>
          </a:xfrm>
          <a:prstGeom prst="rect">
            <a:avLst/>
          </a:prstGeom>
        </p:spPr>
      </p:pic>
      <p:sp>
        <p:nvSpPr>
          <p:cNvPr id="786" name="Google Shape;786;p63"/>
          <p:cNvSpPr txBox="1"/>
          <p:nvPr>
            <p:ph type="title"/>
          </p:nvPr>
        </p:nvSpPr>
        <p:spPr>
          <a:xfrm>
            <a:off x="4139625" y="515475"/>
            <a:ext cx="41799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Preparing for Future Tax Seasons</a:t>
            </a:r>
            <a:endParaRPr/>
          </a:p>
        </p:txBody>
      </p:sp>
      <p:sp>
        <p:nvSpPr>
          <p:cNvPr id="787" name="Google Shape;787;p63"/>
          <p:cNvSpPr txBox="1"/>
          <p:nvPr>
            <p:ph idx="1" type="body"/>
          </p:nvPr>
        </p:nvSpPr>
        <p:spPr>
          <a:xfrm>
            <a:off x="4136800" y="1139875"/>
            <a:ext cx="3943500" cy="28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Streamlining the Process: Proactive steps can simplify tax filing in future years.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/>
              <a:t>Regular Financial Reviews</a:t>
            </a:r>
            <a:r>
              <a:rPr lang="en-GB"/>
              <a:t>: Monitor income and expenses throughout the year.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/>
              <a:t>Organized Record-Keeping</a:t>
            </a:r>
            <a:r>
              <a:rPr lang="en-GB"/>
              <a:t>: Maintain organized records of income and deductions.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-GB"/>
              <a:t>Tax Planning</a:t>
            </a:r>
            <a:r>
              <a:rPr lang="en-GB"/>
              <a:t>: Consult with a tax professional for proactive tax planning.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64"/>
          <p:cNvSpPr txBox="1"/>
          <p:nvPr>
            <p:ph type="title"/>
          </p:nvPr>
        </p:nvSpPr>
        <p:spPr>
          <a:xfrm>
            <a:off x="570825" y="472050"/>
            <a:ext cx="8011200" cy="4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Case Studies of Tax Filing Consequences</a:t>
            </a:r>
            <a:endParaRPr/>
          </a:p>
        </p:txBody>
      </p:sp>
      <p:sp>
        <p:nvSpPr>
          <p:cNvPr id="793" name="Google Shape;793;p64"/>
          <p:cNvSpPr txBox="1"/>
          <p:nvPr>
            <p:ph idx="1" type="subTitle"/>
          </p:nvPr>
        </p:nvSpPr>
        <p:spPr>
          <a:xfrm>
            <a:off x="570825" y="2525375"/>
            <a:ext cx="32964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Case Study 1: Misreported Income</a:t>
            </a:r>
            <a:endParaRPr/>
          </a:p>
        </p:txBody>
      </p:sp>
      <p:sp>
        <p:nvSpPr>
          <p:cNvPr id="794" name="Google Shape;794;p64"/>
          <p:cNvSpPr txBox="1"/>
          <p:nvPr>
            <p:ph idx="2" type="body"/>
          </p:nvPr>
        </p:nvSpPr>
        <p:spPr>
          <a:xfrm>
            <a:off x="570825" y="3108350"/>
            <a:ext cx="3296400" cy="16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A taxpayer </a:t>
            </a:r>
            <a:r>
              <a:rPr b="1" lang="en-GB"/>
              <a:t>failed to report income</a:t>
            </a:r>
            <a:r>
              <a:rPr lang="en-GB"/>
              <a:t> from a </a:t>
            </a:r>
            <a:r>
              <a:rPr b="1" lang="en-GB"/>
              <a:t>side business</a:t>
            </a:r>
            <a:r>
              <a:rPr lang="en-GB"/>
              <a:t>, which led to </a:t>
            </a:r>
            <a:r>
              <a:rPr b="1" lang="en-GB"/>
              <a:t>penalties</a:t>
            </a:r>
            <a:r>
              <a:rPr lang="en-GB"/>
              <a:t> and </a:t>
            </a:r>
            <a:r>
              <a:rPr b="1" lang="en-GB"/>
              <a:t>interest charges</a:t>
            </a:r>
            <a:r>
              <a:rPr lang="en-GB"/>
              <a:t>. This highlights the importance of reporting all sources of income to avoid legal and financial repercussions. The consequences of </a:t>
            </a:r>
            <a:r>
              <a:rPr b="1" lang="en-GB"/>
              <a:t>incorrect filing</a:t>
            </a:r>
            <a:r>
              <a:rPr lang="en-GB"/>
              <a:t> can be severe, including fines and additional payments.</a:t>
            </a:r>
            <a:endParaRPr/>
          </a:p>
        </p:txBody>
      </p:sp>
      <p:sp>
        <p:nvSpPr>
          <p:cNvPr id="795" name="Google Shape;795;p64"/>
          <p:cNvSpPr txBox="1"/>
          <p:nvPr>
            <p:ph idx="3" type="subTitle"/>
          </p:nvPr>
        </p:nvSpPr>
        <p:spPr>
          <a:xfrm>
            <a:off x="5285700" y="2525375"/>
            <a:ext cx="3296400" cy="4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Case Study 2: Accurate Filing</a:t>
            </a:r>
            <a:endParaRPr/>
          </a:p>
        </p:txBody>
      </p:sp>
      <p:sp>
        <p:nvSpPr>
          <p:cNvPr id="796" name="Google Shape;796;p64"/>
          <p:cNvSpPr txBox="1"/>
          <p:nvPr>
            <p:ph idx="4" type="body"/>
          </p:nvPr>
        </p:nvSpPr>
        <p:spPr>
          <a:xfrm>
            <a:off x="5285700" y="3108350"/>
            <a:ext cx="3296400" cy="16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A taxpayer </a:t>
            </a:r>
            <a:r>
              <a:rPr b="1" lang="en-GB"/>
              <a:t>claimed all eligible deductions and credits</a:t>
            </a:r>
            <a:r>
              <a:rPr lang="en-GB"/>
              <a:t>, resulting in a </a:t>
            </a:r>
            <a:r>
              <a:rPr b="1" lang="en-GB"/>
              <a:t>significant tax refund</a:t>
            </a:r>
            <a:r>
              <a:rPr lang="en-GB"/>
              <a:t>. This case demonstrates the benefits of </a:t>
            </a:r>
            <a:r>
              <a:rPr b="1" lang="en-GB"/>
              <a:t>precise submissions</a:t>
            </a:r>
            <a:r>
              <a:rPr lang="en-GB"/>
              <a:t>. By taking advantage of available deductions and credits, taxpayers can reduce their tax liability and receive a refund, showcasing the importance of understanding and utilizing tax laws correctly.</a:t>
            </a:r>
            <a:endParaRPr/>
          </a:p>
        </p:txBody>
      </p:sp>
      <p:pic>
        <p:nvPicPr>
          <p:cNvPr id="797" name="Google Shape;797;p64"/>
          <p:cNvPicPr preferRelativeResize="0"/>
          <p:nvPr>
            <p:ph idx="5" type="pic"/>
          </p:nvPr>
        </p:nvPicPr>
        <p:blipFill rotWithShape="1">
          <a:blip r:embed="rId3">
            <a:alphaModFix/>
          </a:blip>
          <a:srcRect b="0" l="1371" r="1361" t="0"/>
          <a:stretch/>
        </p:blipFill>
        <p:spPr>
          <a:xfrm>
            <a:off x="696575" y="1128526"/>
            <a:ext cx="3134700" cy="1334699"/>
          </a:xfrm>
          <a:prstGeom prst="rect">
            <a:avLst/>
          </a:prstGeom>
        </p:spPr>
      </p:pic>
      <p:pic>
        <p:nvPicPr>
          <p:cNvPr id="798" name="Google Shape;798;p64"/>
          <p:cNvPicPr preferRelativeResize="0"/>
          <p:nvPr>
            <p:ph idx="6" type="pic"/>
          </p:nvPr>
        </p:nvPicPr>
        <p:blipFill rotWithShape="1">
          <a:blip r:embed="rId4">
            <a:alphaModFix/>
          </a:blip>
          <a:srcRect b="28710" l="0" r="0" t="28710"/>
          <a:stretch/>
        </p:blipFill>
        <p:spPr>
          <a:xfrm>
            <a:off x="5285700" y="1128526"/>
            <a:ext cx="3134700" cy="13347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3" name="Google Shape;803;p65"/>
          <p:cNvPicPr preferRelativeResize="0"/>
          <p:nvPr>
            <p:ph idx="2" type="pic"/>
          </p:nvPr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08925"/>
            <a:ext cx="3720300" cy="3720300"/>
          </a:xfrm>
          <a:prstGeom prst="rect">
            <a:avLst/>
          </a:prstGeom>
        </p:spPr>
      </p:pic>
      <p:sp>
        <p:nvSpPr>
          <p:cNvPr id="804" name="Google Shape;804;p65"/>
          <p:cNvSpPr txBox="1"/>
          <p:nvPr>
            <p:ph type="title"/>
          </p:nvPr>
        </p:nvSpPr>
        <p:spPr>
          <a:xfrm>
            <a:off x="4139625" y="515475"/>
            <a:ext cx="41799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Conclusion</a:t>
            </a:r>
            <a:endParaRPr/>
          </a:p>
        </p:txBody>
      </p:sp>
      <p:sp>
        <p:nvSpPr>
          <p:cNvPr id="805" name="Google Shape;805;p65"/>
          <p:cNvSpPr txBox="1"/>
          <p:nvPr>
            <p:ph idx="1" type="body"/>
          </p:nvPr>
        </p:nvSpPr>
        <p:spPr>
          <a:xfrm>
            <a:off x="4136800" y="1139875"/>
            <a:ext cx="3943500" cy="28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Summary of Critical Points: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Accurate tax filing is essential for compliance and financial health.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Common mistakes can lead to penalties and missed opportunities.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Professional assistance and technology can aid in accurate filing.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Reinforcing Importance: Filing tax returns correctly is crucial for personal and professional finance.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66"/>
          <p:cNvPicPr preferRelativeResize="0"/>
          <p:nvPr>
            <p:ph idx="2" type="pic"/>
          </p:nvPr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73963"/>
            <a:ext cx="3720300" cy="2790225"/>
          </a:xfrm>
          <a:prstGeom prst="rect">
            <a:avLst/>
          </a:prstGeom>
        </p:spPr>
      </p:pic>
      <p:sp>
        <p:nvSpPr>
          <p:cNvPr id="811" name="Google Shape;811;p66"/>
          <p:cNvSpPr txBox="1"/>
          <p:nvPr>
            <p:ph type="title"/>
          </p:nvPr>
        </p:nvSpPr>
        <p:spPr>
          <a:xfrm>
            <a:off x="4139625" y="515475"/>
            <a:ext cx="41799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Key Takeaways</a:t>
            </a:r>
            <a:endParaRPr/>
          </a:p>
        </p:txBody>
      </p:sp>
      <p:sp>
        <p:nvSpPr>
          <p:cNvPr id="812" name="Google Shape;812;p66"/>
          <p:cNvSpPr txBox="1"/>
          <p:nvPr>
            <p:ph idx="1" type="body"/>
          </p:nvPr>
        </p:nvSpPr>
        <p:spPr>
          <a:xfrm>
            <a:off x="4136800" y="1139875"/>
            <a:ext cx="3943500" cy="28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Important Lessons Learned: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Understand your legal obligations.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Maintain accurate records.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Utilize available deductions and credits.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Seek professional assistance when needed.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Use technology to simplify the filing process.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7" name="Google Shape;817;p67"/>
          <p:cNvPicPr preferRelativeResize="0"/>
          <p:nvPr>
            <p:ph idx="2" type="pic"/>
          </p:nvPr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5800" y="1148447"/>
            <a:ext cx="4318200" cy="2880206"/>
          </a:xfrm>
          <a:prstGeom prst="rect">
            <a:avLst/>
          </a:prstGeom>
        </p:spPr>
      </p:pic>
      <p:sp>
        <p:nvSpPr>
          <p:cNvPr id="818" name="Google Shape;818;p67"/>
          <p:cNvSpPr txBox="1"/>
          <p:nvPr>
            <p:ph type="title"/>
          </p:nvPr>
        </p:nvSpPr>
        <p:spPr>
          <a:xfrm>
            <a:off x="487725" y="515475"/>
            <a:ext cx="41799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Q&amp;A</a:t>
            </a:r>
            <a:endParaRPr/>
          </a:p>
        </p:txBody>
      </p:sp>
      <p:sp>
        <p:nvSpPr>
          <p:cNvPr id="819" name="Google Shape;819;p67"/>
          <p:cNvSpPr txBox="1"/>
          <p:nvPr>
            <p:ph idx="1" type="body"/>
          </p:nvPr>
        </p:nvSpPr>
        <p:spPr>
          <a:xfrm>
            <a:off x="484900" y="1139875"/>
            <a:ext cx="3943500" cy="28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Open Floor for Questions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[Open the floor to the audience for questions and clarifications.]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4" name="Google Shape;824;p6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8299" r="8290" t="0"/>
          <a:stretch/>
        </p:blipFill>
        <p:spPr>
          <a:xfrm>
            <a:off x="4825800" y="0"/>
            <a:ext cx="4318200" cy="5177101"/>
          </a:xfrm>
          <a:prstGeom prst="rect">
            <a:avLst/>
          </a:prstGeom>
        </p:spPr>
      </p:pic>
      <p:sp>
        <p:nvSpPr>
          <p:cNvPr id="825" name="Google Shape;825;p68"/>
          <p:cNvSpPr txBox="1"/>
          <p:nvPr>
            <p:ph type="title"/>
          </p:nvPr>
        </p:nvSpPr>
        <p:spPr>
          <a:xfrm>
            <a:off x="487725" y="515475"/>
            <a:ext cx="41799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Thank You</a:t>
            </a:r>
            <a:endParaRPr/>
          </a:p>
        </p:txBody>
      </p:sp>
      <p:sp>
        <p:nvSpPr>
          <p:cNvPr id="826" name="Google Shape;826;p68"/>
          <p:cNvSpPr txBox="1"/>
          <p:nvPr>
            <p:ph idx="1" type="body"/>
          </p:nvPr>
        </p:nvSpPr>
        <p:spPr>
          <a:xfrm>
            <a:off x="484900" y="1139875"/>
            <a:ext cx="3943500" cy="28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Closing Remarks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Thank you for your attention. We encourage a responsible approach to tax filing.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1" name="Google Shape;831;p69"/>
          <p:cNvPicPr preferRelativeResize="0"/>
          <p:nvPr>
            <p:ph idx="2" type="pic"/>
          </p:nvPr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5800" y="429450"/>
            <a:ext cx="4318200" cy="4318200"/>
          </a:xfrm>
          <a:prstGeom prst="rect">
            <a:avLst/>
          </a:prstGeom>
        </p:spPr>
      </p:pic>
      <p:sp>
        <p:nvSpPr>
          <p:cNvPr id="832" name="Google Shape;832;p69"/>
          <p:cNvSpPr txBox="1"/>
          <p:nvPr>
            <p:ph type="title"/>
          </p:nvPr>
        </p:nvSpPr>
        <p:spPr>
          <a:xfrm>
            <a:off x="487725" y="515475"/>
            <a:ext cx="41799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Final Note: Work comfortably with Hasban Plus</a:t>
            </a:r>
            <a:endParaRPr/>
          </a:p>
        </p:txBody>
      </p:sp>
      <p:sp>
        <p:nvSpPr>
          <p:cNvPr id="833" name="Google Shape;833;p69"/>
          <p:cNvSpPr txBox="1"/>
          <p:nvPr>
            <p:ph idx="1" type="body"/>
          </p:nvPr>
        </p:nvSpPr>
        <p:spPr>
          <a:xfrm>
            <a:off x="484900" y="1139875"/>
            <a:ext cx="3943500" cy="28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Hasban Plus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Consider Hasban Plus as a partner for effective tax management and advice.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Neon Horizon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C7C7C7"/>
      </a:accent1>
      <a:accent2>
        <a:srgbClr val="0048CF"/>
      </a:accent2>
      <a:accent3>
        <a:srgbClr val="FF3F00"/>
      </a:accent3>
      <a:accent4>
        <a:srgbClr val="FEB800"/>
      </a:accent4>
      <a:accent5>
        <a:srgbClr val="FFFFFF"/>
      </a:accent5>
      <a:accent6>
        <a:srgbClr val="000000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